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4D33-DDD1-4541-B882-E9A9CC0E7DF4}" type="datetimeFigureOut">
              <a:rPr lang="pt-PT" smtClean="0"/>
              <a:t>25-05-2012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CC76-32DC-49E7-8230-97FD021A262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49734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4D33-DDD1-4541-B882-E9A9CC0E7DF4}" type="datetimeFigureOut">
              <a:rPr lang="pt-PT" smtClean="0"/>
              <a:t>25-05-2012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CC76-32DC-49E7-8230-97FD021A262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84715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4D33-DDD1-4541-B882-E9A9CC0E7DF4}" type="datetimeFigureOut">
              <a:rPr lang="pt-PT" smtClean="0"/>
              <a:t>25-05-2012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CC76-32DC-49E7-8230-97FD021A262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5338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4D33-DDD1-4541-B882-E9A9CC0E7DF4}" type="datetimeFigureOut">
              <a:rPr lang="pt-PT" smtClean="0"/>
              <a:t>25-05-2012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CC76-32DC-49E7-8230-97FD021A262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640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4D33-DDD1-4541-B882-E9A9CC0E7DF4}" type="datetimeFigureOut">
              <a:rPr lang="pt-PT" smtClean="0"/>
              <a:t>25-05-2012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CC76-32DC-49E7-8230-97FD021A262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14985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4D33-DDD1-4541-B882-E9A9CC0E7DF4}" type="datetimeFigureOut">
              <a:rPr lang="pt-PT" smtClean="0"/>
              <a:t>25-05-2012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CC76-32DC-49E7-8230-97FD021A262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9758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4D33-DDD1-4541-B882-E9A9CC0E7DF4}" type="datetimeFigureOut">
              <a:rPr lang="pt-PT" smtClean="0"/>
              <a:t>25-05-2012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CC76-32DC-49E7-8230-97FD021A262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2221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4D33-DDD1-4541-B882-E9A9CC0E7DF4}" type="datetimeFigureOut">
              <a:rPr lang="pt-PT" smtClean="0"/>
              <a:t>25-05-2012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CC76-32DC-49E7-8230-97FD021A262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31234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4D33-DDD1-4541-B882-E9A9CC0E7DF4}" type="datetimeFigureOut">
              <a:rPr lang="pt-PT" smtClean="0"/>
              <a:t>25-05-2012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CC76-32DC-49E7-8230-97FD021A262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5274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4D33-DDD1-4541-B882-E9A9CC0E7DF4}" type="datetimeFigureOut">
              <a:rPr lang="pt-PT" smtClean="0"/>
              <a:t>25-05-2012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CC76-32DC-49E7-8230-97FD021A262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36754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4D33-DDD1-4541-B882-E9A9CC0E7DF4}" type="datetimeFigureOut">
              <a:rPr lang="pt-PT" smtClean="0"/>
              <a:t>25-05-2012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CC76-32DC-49E7-8230-97FD021A262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88381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44D33-DDD1-4541-B882-E9A9CC0E7DF4}" type="datetimeFigureOut">
              <a:rPr lang="pt-PT" smtClean="0"/>
              <a:t>25-05-2012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3CC76-32DC-49E7-8230-97FD021A262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9427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9796" y="83671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PT" b="1" dirty="0" smtClean="0"/>
              <a:t>Projecto de Sistemas de Informação</a:t>
            </a:r>
            <a:br>
              <a:rPr lang="pt-PT" b="1" dirty="0" smtClean="0"/>
            </a:br>
            <a:r>
              <a:rPr lang="pt-PT" b="1" dirty="0" smtClean="0"/>
              <a:t>2011 / 2012</a:t>
            </a:r>
            <a:r>
              <a:rPr lang="pt-PT" dirty="0" smtClean="0"/>
              <a:t/>
            </a:r>
            <a:br>
              <a:rPr lang="pt-PT" dirty="0" smtClean="0"/>
            </a:b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35596" y="2852936"/>
            <a:ext cx="6400800" cy="1752600"/>
          </a:xfrm>
        </p:spPr>
        <p:txBody>
          <a:bodyPr>
            <a:normAutofit/>
          </a:bodyPr>
          <a:lstStyle/>
          <a:p>
            <a:r>
              <a:rPr lang="pt-PT" sz="5400" b="1" dirty="0" smtClean="0"/>
              <a:t>Life Inspiration</a:t>
            </a:r>
            <a:endParaRPr lang="pt-PT" sz="5400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7544" y="4941168"/>
            <a:ext cx="81369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400" b="1" dirty="0" smtClean="0"/>
              <a:t>Relatório da empresa: Genetic Lab</a:t>
            </a:r>
            <a:endParaRPr lang="pt-PT" sz="4400" b="1" dirty="0"/>
          </a:p>
        </p:txBody>
      </p:sp>
    </p:spTree>
    <p:extLst>
      <p:ext uri="{BB962C8B-B14F-4D97-AF65-F5344CB8AC3E}">
        <p14:creationId xmlns:p14="http://schemas.microsoft.com/office/powerpoint/2010/main" val="2684099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/>
              <a:t>Elementos da Genetic Lab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902390" y="1600200"/>
            <a:ext cx="8229600" cy="5257800"/>
          </a:xfrm>
        </p:spPr>
        <p:txBody>
          <a:bodyPr/>
          <a:lstStyle/>
          <a:p>
            <a:r>
              <a:rPr lang="pt-PT" dirty="0" smtClean="0"/>
              <a:t>Pedro Isidoro     nº 13778</a:t>
            </a:r>
          </a:p>
          <a:p>
            <a:r>
              <a:rPr lang="pt-PT" dirty="0" smtClean="0"/>
              <a:t>Pedro Alves        nº 15195</a:t>
            </a:r>
          </a:p>
          <a:p>
            <a:r>
              <a:rPr lang="pt-PT" dirty="0" err="1" smtClean="0"/>
              <a:t>Aurélien</a:t>
            </a:r>
            <a:r>
              <a:rPr lang="pt-PT" dirty="0" smtClean="0"/>
              <a:t> Mota   nº 13</a:t>
            </a:r>
          </a:p>
          <a:p>
            <a:r>
              <a:rPr lang="pt-PT" dirty="0" smtClean="0"/>
              <a:t>Ruben </a:t>
            </a:r>
            <a:r>
              <a:rPr lang="pt-PT" dirty="0" err="1" smtClean="0"/>
              <a:t>Felix</a:t>
            </a:r>
            <a:r>
              <a:rPr lang="pt-PT" dirty="0" smtClean="0"/>
              <a:t>        nº </a:t>
            </a:r>
          </a:p>
          <a:p>
            <a:r>
              <a:rPr lang="pt-PT" dirty="0" smtClean="0"/>
              <a:t>Hélio Miranda   </a:t>
            </a:r>
            <a:r>
              <a:rPr lang="pt-PT" smtClean="0"/>
              <a:t>nº 13</a:t>
            </a:r>
            <a:endParaRPr lang="pt-PT" dirty="0" smtClean="0"/>
          </a:p>
          <a:p>
            <a:r>
              <a:rPr lang="pt-PT" dirty="0" smtClean="0"/>
              <a:t>André Pereira    </a:t>
            </a:r>
            <a:r>
              <a:rPr lang="pt-PT" dirty="0" smtClean="0"/>
              <a:t>nº 13</a:t>
            </a:r>
            <a:endParaRPr lang="pt-PT" dirty="0" smtClean="0"/>
          </a:p>
          <a:p>
            <a:r>
              <a:rPr lang="pt-PT" dirty="0" smtClean="0"/>
              <a:t>André Simões    </a:t>
            </a:r>
            <a:r>
              <a:rPr lang="pt-PT" dirty="0" smtClean="0"/>
              <a:t>nº 13874</a:t>
            </a:r>
            <a:endParaRPr lang="pt-PT" dirty="0" smtClean="0"/>
          </a:p>
          <a:p>
            <a:r>
              <a:rPr lang="pt-PT" dirty="0" smtClean="0">
                <a:solidFill>
                  <a:srgbClr val="FF0000"/>
                </a:solidFill>
              </a:rPr>
              <a:t>(depois ordenar pelo nº)</a:t>
            </a:r>
            <a:endParaRPr lang="pt-P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391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/>
              <a:t>Diagrama de Classes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7390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Testes efectuados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(dizer quais testes foram feitos)</a:t>
            </a:r>
          </a:p>
          <a:p>
            <a:r>
              <a:rPr lang="pt-PT" dirty="0" smtClean="0"/>
              <a:t>(e mostrar os resultados!!!)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938278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68</Words>
  <Application>Microsoft Office PowerPoint</Application>
  <PresentationFormat>Apresentação no Ecrã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5" baseType="lpstr">
      <vt:lpstr>Tema do Office</vt:lpstr>
      <vt:lpstr>Projecto de Sistemas de Informação 2011 / 2012 </vt:lpstr>
      <vt:lpstr>Elementos da Genetic Lab</vt:lpstr>
      <vt:lpstr>Diagrama de Classes</vt:lpstr>
      <vt:lpstr>Testes efectuados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Projecto de Sistemas de Informação 2011 / 2012</dc:title>
  <dc:creator>Pedro Isidoro</dc:creator>
  <cp:lastModifiedBy>Pedro Isidoro</cp:lastModifiedBy>
  <cp:revision>3</cp:revision>
  <dcterms:created xsi:type="dcterms:W3CDTF">2012-05-25T14:45:28Z</dcterms:created>
  <dcterms:modified xsi:type="dcterms:W3CDTF">2012-05-25T15:22:29Z</dcterms:modified>
</cp:coreProperties>
</file>