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EF6B3-2D7B-4D8B-ADA0-1FB2235BDD0A}" type="datetimeFigureOut">
              <a:rPr lang="pt-PT" smtClean="0"/>
              <a:pPr/>
              <a:t>31-05-2012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9CA96-3977-465F-B5DD-7EFC12F61976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9CA96-3977-465F-B5DD-7EFC12F6197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Conexão rect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Conexão rect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xão rect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Projecto</a:t>
            </a:r>
            <a:r>
              <a:rPr lang="pt-PT" dirty="0" smtClean="0"/>
              <a:t> de Sistemas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Differential Evolution</a:t>
            </a:r>
          </a:p>
          <a:p>
            <a:endParaRPr lang="pt-P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Differential Evolution – Vantagens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 grande vantagem em relação aos algoritmos genéticos é que é bastante mais rápido a convergir, uma vez que apenas se aplica um operador de recombinação.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Differential Evolution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Semelhante aos Algoritmos Genéticos, no entanto são descartados alguns operadores genéticos.</a:t>
            </a:r>
          </a:p>
          <a:p>
            <a:endParaRPr lang="pt-PT" dirty="0" smtClean="0"/>
          </a:p>
          <a:p>
            <a:r>
              <a:rPr lang="pt-PT" dirty="0" smtClean="0"/>
              <a:t> Existe uma população inicial gerada aleatoriamente, onde cada individuo representa uma possível solução do problema. </a:t>
            </a:r>
          </a:p>
          <a:p>
            <a:endParaRPr lang="pt-PT" dirty="0" smtClean="0"/>
          </a:p>
          <a:p>
            <a:r>
              <a:rPr lang="pt-PT" dirty="0" smtClean="0"/>
              <a:t>Em cada geração é trocada informação genética de forma a aperfeiçoar os indivíduos aproximando-os de uma boa solução.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Differential Evolution - </a:t>
            </a:r>
            <a:r>
              <a:rPr lang="pt-PT" dirty="0" err="1" smtClean="0"/>
              <a:t>Selecção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Neste algoritmo não existe um operador de </a:t>
            </a:r>
            <a:r>
              <a:rPr lang="pt-PT" dirty="0" err="1" smtClean="0"/>
              <a:t>selecção</a:t>
            </a:r>
            <a:r>
              <a:rPr lang="pt-PT" dirty="0" smtClean="0"/>
              <a:t>, ou seja, todos os indivíduos da população são automaticamente </a:t>
            </a:r>
            <a:r>
              <a:rPr lang="pt-PT" dirty="0" err="1" smtClean="0"/>
              <a:t>seleccionados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Differential Evolution - Recombinação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PT" sz="1900" dirty="0" smtClean="0"/>
              <a:t>Variáveis de controlo que se mantêm constantes ao longo de todo o processo:</a:t>
            </a:r>
          </a:p>
          <a:p>
            <a:pPr lvl="1"/>
            <a:r>
              <a:rPr lang="pt-PT" sz="1600" b="1" dirty="0" smtClean="0"/>
              <a:t>F</a:t>
            </a:r>
            <a:r>
              <a:rPr lang="pt-PT" sz="1600" dirty="0" smtClean="0"/>
              <a:t>: </a:t>
            </a:r>
            <a:r>
              <a:rPr lang="pt-PT" sz="1600" dirty="0" err="1" smtClean="0"/>
              <a:t>factor</a:t>
            </a:r>
            <a:r>
              <a:rPr lang="pt-PT" sz="1600" dirty="0" smtClean="0"/>
              <a:t> de </a:t>
            </a:r>
            <a:r>
              <a:rPr lang="pt-PT" sz="1600" dirty="0" smtClean="0"/>
              <a:t>escala [0-1] – valor por defeito = 0.5;</a:t>
            </a:r>
            <a:endParaRPr lang="pt-PT" sz="1600" dirty="0" smtClean="0"/>
          </a:p>
          <a:p>
            <a:pPr lvl="1"/>
            <a:r>
              <a:rPr lang="pt-PT" sz="1600" b="1" dirty="0" err="1" smtClean="0"/>
              <a:t>Cr</a:t>
            </a:r>
            <a:r>
              <a:rPr lang="pt-PT" sz="1600" dirty="0" smtClean="0"/>
              <a:t>: probabilidade de </a:t>
            </a:r>
            <a:r>
              <a:rPr lang="pt-PT" sz="1600" dirty="0" err="1" smtClean="0"/>
              <a:t>crossover</a:t>
            </a:r>
            <a:r>
              <a:rPr lang="pt-PT" sz="1600" dirty="0" smtClean="0"/>
              <a:t> [0-1] – valor por defeito – 0.9;</a:t>
            </a:r>
            <a:endParaRPr lang="pt-PT" sz="1600" dirty="0" smtClean="0"/>
          </a:p>
          <a:p>
            <a:pPr lvl="1"/>
            <a:endParaRPr lang="pt-PT" sz="19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pt-PT" sz="1900" dirty="0" smtClean="0"/>
              <a:t>Determinar o melhor individuo presente </a:t>
            </a:r>
            <a:r>
              <a:rPr lang="pt-PT" sz="1900" dirty="0" err="1" smtClean="0"/>
              <a:t>actualmente</a:t>
            </a:r>
            <a:r>
              <a:rPr lang="pt-PT" sz="1900" dirty="0" smtClean="0"/>
              <a:t> na população(b)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1900" dirty="0" smtClean="0"/>
              <a:t>Para cada iteração do algoritmo fazer: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1900" dirty="0" smtClean="0"/>
              <a:t>     Para cada individuo da população fazer: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1900" dirty="0" smtClean="0"/>
              <a:t>          Escolher 2 indivíduos diferentes aleatórios da população (</a:t>
            </a:r>
            <a:r>
              <a:rPr lang="pt-PT" sz="1900" dirty="0" err="1" smtClean="0"/>
              <a:t>x,y</a:t>
            </a:r>
            <a:r>
              <a:rPr lang="pt-PT" sz="1900" dirty="0" smtClean="0"/>
              <a:t>) e um pivot (p);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1900" dirty="0" smtClean="0"/>
              <a:t>          Se aleatório [0,1] &lt; </a:t>
            </a:r>
            <a:r>
              <a:rPr lang="pt-PT" sz="1900" dirty="0" err="1" smtClean="0"/>
              <a:t>Cr</a:t>
            </a:r>
            <a:r>
              <a:rPr lang="pt-PT" sz="1900" dirty="0" smtClean="0"/>
              <a:t> então: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1900" dirty="0" smtClean="0"/>
              <a:t>               Calcular 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1900" dirty="0" smtClean="0"/>
              <a:t>          Determinar o fitness de p;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1900" dirty="0" smtClean="0"/>
              <a:t>          Se o fitness de p for melhor que o fitness de b, então: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1900" dirty="0" smtClean="0"/>
              <a:t>               O melhor individuo (b) passa a ser p;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1900" dirty="0" smtClean="0"/>
              <a:t>Voltar ao passo 2 até ser concluído o numero de iterações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724400"/>
            <a:ext cx="1816768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Differential Evolution - Recombinação</a:t>
            </a:r>
            <a:endParaRPr lang="pt-PT" dirty="0"/>
          </a:p>
        </p:txBody>
      </p:sp>
      <p:pic>
        <p:nvPicPr>
          <p:cNvPr id="4" name="Marcador de Posição de Conteúdo 3" descr="DE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120900"/>
            <a:ext cx="4572000" cy="3133725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438400"/>
            <a:ext cx="266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352800"/>
            <a:ext cx="266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276600"/>
            <a:ext cx="233362" cy="27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4191000"/>
            <a:ext cx="281667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Differential Evolution - Recombinação</a:t>
            </a:r>
            <a:endParaRPr lang="pt-PT" dirty="0"/>
          </a:p>
        </p:txBody>
      </p:sp>
      <p:pic>
        <p:nvPicPr>
          <p:cNvPr id="4" name="Marcador de Posição de Conteúdo 3" descr="DE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120900"/>
            <a:ext cx="4572000" cy="3133725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438400"/>
            <a:ext cx="266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352800"/>
            <a:ext cx="266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2743200"/>
            <a:ext cx="609600" cy="34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3276600"/>
            <a:ext cx="233362" cy="27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4191000"/>
            <a:ext cx="281667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Differential Evolution - Recombinação</a:t>
            </a:r>
            <a:endParaRPr lang="pt-PT" dirty="0"/>
          </a:p>
        </p:txBody>
      </p:sp>
      <p:pic>
        <p:nvPicPr>
          <p:cNvPr id="4" name="Marcador de Posição de Conteúdo 3" descr="DE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120900"/>
            <a:ext cx="4572000" cy="3133725"/>
          </a:xfr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438400"/>
            <a:ext cx="266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352800"/>
            <a:ext cx="266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276600"/>
            <a:ext cx="233362" cy="27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2971800"/>
            <a:ext cx="84908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4191000"/>
            <a:ext cx="281667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Differential Evolution - Recombinação</a:t>
            </a:r>
            <a:endParaRPr lang="pt-PT" dirty="0"/>
          </a:p>
        </p:txBody>
      </p:sp>
      <p:pic>
        <p:nvPicPr>
          <p:cNvPr id="4" name="Marcador de Posição de Conteúdo 3" descr="DE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120900"/>
            <a:ext cx="4572000" cy="313372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438400"/>
            <a:ext cx="266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352800"/>
            <a:ext cx="266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191000"/>
            <a:ext cx="281667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4191000"/>
            <a:ext cx="163285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Differential Evolution – Mutação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 evolução é feita somente através da recombinação, não existindo assim qualquer operador de mutação.</a:t>
            </a:r>
          </a:p>
          <a:p>
            <a:endParaRPr lang="pt-PT" dirty="0" smtClean="0"/>
          </a:p>
          <a:p>
            <a:r>
              <a:rPr lang="pt-PT" dirty="0" smtClean="0"/>
              <a:t>Como também não existe operador de </a:t>
            </a:r>
            <a:r>
              <a:rPr lang="pt-PT" dirty="0" err="1" smtClean="0"/>
              <a:t>selecção</a:t>
            </a:r>
            <a:r>
              <a:rPr lang="pt-PT" dirty="0" smtClean="0"/>
              <a:t>, não é necessário selecionar os indivíduos após a recombinação. Os indivíduos permanecem sempre na população desde o início do algoritmo até ao fim.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</TotalTime>
  <Words>335</Words>
  <Application>Microsoft Office PowerPoint</Application>
  <PresentationFormat>Apresentação no Ecrã (4:3)</PresentationFormat>
  <Paragraphs>36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Origem</vt:lpstr>
      <vt:lpstr>Projecto de Sistemas de Informação</vt:lpstr>
      <vt:lpstr>Differential Evolution</vt:lpstr>
      <vt:lpstr>Differential Evolution - Selecção</vt:lpstr>
      <vt:lpstr>Differential Evolution - Recombinação</vt:lpstr>
      <vt:lpstr>Differential Evolution - Recombinação</vt:lpstr>
      <vt:lpstr>Differential Evolution - Recombinação</vt:lpstr>
      <vt:lpstr>Differential Evolution - Recombinação</vt:lpstr>
      <vt:lpstr>Differential Evolution - Recombinação</vt:lpstr>
      <vt:lpstr>Differential Evolution – Mutação</vt:lpstr>
      <vt:lpstr>Differential Evolution – Vantagens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</dc:title>
  <dc:creator>goncalo</dc:creator>
  <cp:lastModifiedBy>goncalo</cp:lastModifiedBy>
  <cp:revision>8</cp:revision>
  <dcterms:created xsi:type="dcterms:W3CDTF">2012-05-30T20:22:17Z</dcterms:created>
  <dcterms:modified xsi:type="dcterms:W3CDTF">2012-05-31T13:52:06Z</dcterms:modified>
</cp:coreProperties>
</file>