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2A9769-75A8-4409-BD6A-4B6605DD7948}" type="datetimeFigureOut">
              <a:rPr lang="pt-PT" smtClean="0"/>
              <a:t>24-05-2012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B05A78-9EAC-4D97-8F69-401C89F85555}" type="slidenum">
              <a:rPr lang="pt-PT" smtClean="0"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E9xfe4MVeo" TargetMode="External"/><Relationship Id="rId2" Type="http://schemas.openxmlformats.org/officeDocument/2006/relationships/hyperlink" Target="http://www.youtube.com/watch?v=3LdgzUIwvX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L2vuzqw1ok&amp;feature=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Particle</a:t>
            </a:r>
            <a:r>
              <a:rPr lang="pt-PT" dirty="0" smtClean="0"/>
              <a:t> </a:t>
            </a:r>
            <a:r>
              <a:rPr lang="pt-PT" dirty="0" err="1" smtClean="0"/>
              <a:t>Swarm</a:t>
            </a:r>
            <a:r>
              <a:rPr lang="pt-PT" dirty="0" smtClean="0"/>
              <a:t> </a:t>
            </a:r>
            <a:r>
              <a:rPr lang="pt-PT" dirty="0" err="1" smtClean="0"/>
              <a:t>Optimization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Optimização de enxame de partículas é a optimização semelhante aos algoritmos genéticos, inspirada no comportamento social das aves ou dos cardumes de peixes.</a:t>
            </a:r>
            <a:endParaRPr lang="pt-PT" dirty="0" smtClean="0"/>
          </a:p>
          <a:p>
            <a:r>
              <a:rPr lang="pt-PT" dirty="0" smtClean="0"/>
              <a:t>Para encontrar o melhor caminho a melhor solução é seguir o elemento mais próximo.</a:t>
            </a:r>
            <a:endParaRPr lang="pt-PT" dirty="0"/>
          </a:p>
        </p:txBody>
      </p:sp>
      <p:pic>
        <p:nvPicPr>
          <p:cNvPr id="4" name="Imagem 3" descr="sw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89040"/>
            <a:ext cx="7992888" cy="2542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Utiliza uma população aleatória;</a:t>
            </a:r>
          </a:p>
          <a:p>
            <a:endParaRPr lang="pt-PT" dirty="0" smtClean="0"/>
          </a:p>
          <a:p>
            <a:r>
              <a:rPr lang="pt-PT" dirty="0" smtClean="0"/>
              <a:t>Procura a solução ideal, através da actualização das populações;</a:t>
            </a:r>
          </a:p>
          <a:p>
            <a:endParaRPr lang="pt-PT" dirty="0" smtClean="0"/>
          </a:p>
          <a:p>
            <a:r>
              <a:rPr lang="pt-PT" dirty="0" smtClean="0"/>
              <a:t>Não utiliza operadores de evolução, tais como a reprodução ou a mutação;</a:t>
            </a:r>
          </a:p>
          <a:p>
            <a:endParaRPr lang="pt-PT" dirty="0" smtClean="0"/>
          </a:p>
          <a:p>
            <a:r>
              <a:rPr lang="pt-PT" dirty="0" smtClean="0"/>
              <a:t>A evolução é feita seguindo as soluções próximas ideais;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Cada partícula guarda os seguintes valores:</a:t>
            </a:r>
          </a:p>
          <a:p>
            <a:pPr lvl="1"/>
            <a:r>
              <a:rPr lang="pt-PT" dirty="0" err="1" smtClean="0"/>
              <a:t>Pbest</a:t>
            </a:r>
            <a:r>
              <a:rPr lang="pt-PT" dirty="0" smtClean="0"/>
              <a:t> – melhor valor que a partícula teve até ao momento;</a:t>
            </a:r>
          </a:p>
          <a:p>
            <a:pPr lvl="1"/>
            <a:r>
              <a:rPr lang="pt-PT" dirty="0" err="1" smtClean="0"/>
              <a:t>Lbest</a:t>
            </a:r>
            <a:r>
              <a:rPr lang="pt-PT" dirty="0" smtClean="0"/>
              <a:t> – melhor valor entre os vizinhos da partícula;</a:t>
            </a:r>
          </a:p>
          <a:p>
            <a:pPr lvl="1"/>
            <a:r>
              <a:rPr lang="pt-PT" dirty="0" err="1" smtClean="0"/>
              <a:t>Gbest</a:t>
            </a:r>
            <a:r>
              <a:rPr lang="pt-PT" dirty="0" smtClean="0"/>
              <a:t> – melhor valor obtido por toda a população;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4" name="Imagem 3" descr="http://www.x-tet.com/pf2004-10/images/pso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688632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 conceito de otimização de enxame de partícula </a:t>
            </a:r>
            <a:r>
              <a:rPr lang="pt-PT" dirty="0" smtClean="0"/>
              <a:t>consiste </a:t>
            </a:r>
            <a:r>
              <a:rPr lang="pt-PT" dirty="0" smtClean="0"/>
              <a:t>em ir alterando a velocidade da partícula (aceleração), a cada momento que passa, em direção aos seus locais de </a:t>
            </a:r>
            <a:r>
              <a:rPr lang="pt-PT" dirty="0" err="1" smtClean="0"/>
              <a:t>pbest</a:t>
            </a:r>
            <a:r>
              <a:rPr lang="pt-PT" dirty="0" smtClean="0"/>
              <a:t> e </a:t>
            </a:r>
            <a:r>
              <a:rPr lang="pt-PT" dirty="0" err="1" smtClean="0"/>
              <a:t>lbest</a:t>
            </a:r>
            <a:r>
              <a:rPr lang="pt-PT" dirty="0" smtClean="0"/>
              <a:t> (versão local da PSO). A aceleração é ponderada por um termo aleatório, com números aleatórios separados, sendo gerados para </a:t>
            </a:r>
            <a:r>
              <a:rPr lang="pt-PT" dirty="0" smtClean="0"/>
              <a:t>haver aceleração </a:t>
            </a:r>
            <a:r>
              <a:rPr lang="pt-PT" dirty="0" smtClean="0"/>
              <a:t>em direção a locais de </a:t>
            </a:r>
            <a:r>
              <a:rPr lang="pt-PT" dirty="0" err="1" smtClean="0"/>
              <a:t>pbest</a:t>
            </a:r>
            <a:r>
              <a:rPr lang="pt-PT" dirty="0" smtClean="0"/>
              <a:t> e </a:t>
            </a:r>
            <a:r>
              <a:rPr lang="pt-PT" dirty="0" err="1" smtClean="0"/>
              <a:t>lbest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Uma partícula deve possuir 3 cromossomas, de modo a ser possível guardar o seu valor actual, o melhor valor das suas partículas vizinhas e o melhor valor global.</a:t>
            </a:r>
          </a:p>
          <a:p>
            <a:endParaRPr lang="pt-PT" dirty="0" smtClean="0"/>
          </a:p>
          <a:p>
            <a:r>
              <a:rPr lang="pt-PT" dirty="0" smtClean="0"/>
              <a:t>A cada iteração é necessário calcular qual vai ser a velocidade da partícula e a sua direcção.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v -velocidade </a:t>
            </a:r>
            <a:r>
              <a:rPr lang="pt-PT" dirty="0" smtClean="0"/>
              <a:t>da </a:t>
            </a:r>
            <a:r>
              <a:rPr lang="pt-PT" dirty="0" smtClean="0"/>
              <a:t>partícula; </a:t>
            </a:r>
          </a:p>
          <a:p>
            <a:r>
              <a:rPr lang="pt-PT" dirty="0" err="1" smtClean="0"/>
              <a:t>present</a:t>
            </a:r>
            <a:r>
              <a:rPr lang="pt-PT" dirty="0" smtClean="0"/>
              <a:t>-partícula atual. </a:t>
            </a:r>
            <a:endParaRPr lang="pt-PT" dirty="0" smtClean="0"/>
          </a:p>
          <a:p>
            <a:r>
              <a:rPr lang="pt-PT" dirty="0" smtClean="0"/>
              <a:t>rand</a:t>
            </a:r>
            <a:r>
              <a:rPr lang="pt-PT" dirty="0" smtClean="0"/>
              <a:t>() é um número aleatório entre (0,1). </a:t>
            </a:r>
            <a:endParaRPr lang="pt-PT" dirty="0" smtClean="0"/>
          </a:p>
          <a:p>
            <a:r>
              <a:rPr lang="pt-PT" dirty="0" smtClean="0"/>
              <a:t>C1 </a:t>
            </a:r>
            <a:r>
              <a:rPr lang="pt-PT" dirty="0" smtClean="0"/>
              <a:t>e c2 são fatores de aprendizagem. Geralmente c1 = c2 = 2.</a:t>
            </a:r>
          </a:p>
          <a:p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861048"/>
            <a:ext cx="6677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lejpt.academicdirect.org/A15/001_018_files/image026.gif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272808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As velocidades das partículas em cada dimensão estão dependentes de uma velocidade máxima, </a:t>
            </a:r>
            <a:r>
              <a:rPr lang="pt-PT" dirty="0" err="1" smtClean="0"/>
              <a:t>Vmax</a:t>
            </a:r>
            <a:r>
              <a:rPr lang="pt-PT" dirty="0" smtClean="0"/>
              <a:t>. Se a soma das acelerações causar uma velocidade tal, que exceda </a:t>
            </a:r>
            <a:r>
              <a:rPr lang="pt-PT" dirty="0" err="1" smtClean="0"/>
              <a:t>Vmax</a:t>
            </a:r>
            <a:r>
              <a:rPr lang="pt-PT" dirty="0" smtClean="0"/>
              <a:t> - um parâmetro especificado pelo utilizador -, então a velocidade é limitada a </a:t>
            </a:r>
            <a:r>
              <a:rPr lang="pt-PT" dirty="0" err="1" smtClean="0"/>
              <a:t>Vmax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Exemplos:</a:t>
            </a:r>
          </a:p>
          <a:p>
            <a:endParaRPr lang="pt-PT" dirty="0" smtClean="0">
              <a:hlinkClick r:id="rId2"/>
            </a:endParaRPr>
          </a:p>
          <a:p>
            <a:r>
              <a:rPr lang="pt-PT" dirty="0" smtClean="0">
                <a:hlinkClick r:id="rId2"/>
              </a:rPr>
              <a:t>http</a:t>
            </a:r>
            <a:r>
              <a:rPr lang="pt-PT" dirty="0" smtClean="0">
                <a:hlinkClick r:id="rId2"/>
              </a:rPr>
              <a:t>://</a:t>
            </a:r>
            <a:r>
              <a:rPr lang="pt-PT" dirty="0" smtClean="0">
                <a:hlinkClick r:id="rId2"/>
              </a:rPr>
              <a:t>www.youtube.com/watch?v=3LdgzUIwvXU</a:t>
            </a:r>
            <a:endParaRPr lang="pt-PT" dirty="0" smtClean="0"/>
          </a:p>
          <a:p>
            <a:endParaRPr lang="pt-PT" dirty="0" smtClean="0">
              <a:hlinkClick r:id="rId3"/>
            </a:endParaRPr>
          </a:p>
          <a:p>
            <a:r>
              <a:rPr lang="pt-PT" dirty="0" smtClean="0">
                <a:hlinkClick r:id="rId3"/>
              </a:rPr>
              <a:t>http</a:t>
            </a:r>
            <a:r>
              <a:rPr lang="pt-PT" dirty="0" smtClean="0">
                <a:hlinkClick r:id="rId3"/>
              </a:rPr>
              <a:t>://</a:t>
            </a:r>
            <a:r>
              <a:rPr lang="pt-PT" dirty="0" smtClean="0">
                <a:hlinkClick r:id="rId3"/>
              </a:rPr>
              <a:t>www.youtube.com/watch?v=gE9xfe4MVeo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hlinkClick r:id="rId4"/>
              </a:rPr>
              <a:t>http://</a:t>
            </a:r>
            <a:r>
              <a:rPr lang="pt-PT" dirty="0" smtClean="0">
                <a:hlinkClick r:id="rId4"/>
              </a:rPr>
              <a:t>www.youtube.com/watch?v=ML2vuzqw1ok&amp;feature=related</a:t>
            </a:r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</TotalTime>
  <Words>357</Words>
  <Application>Microsoft Office PowerPoint</Application>
  <PresentationFormat>Apresentação no Ecrã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Origem</vt:lpstr>
      <vt:lpstr>Projecto de Sistemas de Informação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10</cp:revision>
  <dcterms:created xsi:type="dcterms:W3CDTF">2012-05-24T11:27:09Z</dcterms:created>
  <dcterms:modified xsi:type="dcterms:W3CDTF">2012-05-24T12:55:07Z</dcterms:modified>
</cp:coreProperties>
</file>