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sldIdLst>
    <p:sldId id="256" r:id="rId5"/>
    <p:sldId id="266" r:id="rId6"/>
    <p:sldId id="270" r:id="rId7"/>
    <p:sldId id="271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1678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=""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martArt Placeholder 12">
            <a:extLst>
              <a:ext uri="{FF2B5EF4-FFF2-40B4-BE49-F238E27FC236}">
                <a16:creationId xmlns=""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=""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=""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=""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=""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=""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=""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=""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=""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=""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=""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=""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=""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Content Placeholder 56">
            <a:extLst>
              <a:ext uri="{FF2B5EF4-FFF2-40B4-BE49-F238E27FC236}">
                <a16:creationId xmlns=""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9" name="Content Placeholder 56">
            <a:extLst>
              <a:ext uri="{FF2B5EF4-FFF2-40B4-BE49-F238E27FC236}">
                <a16:creationId xmlns=""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=""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=""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=""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=""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=""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=""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=""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=""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=""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=""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=""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=""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=""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=""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=""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=""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8800" dirty="0" smtClean="0"/>
              <a:t>C.R.U.D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</a:t>
            </a:r>
            <a:r>
              <a:rPr lang="en-US" sz="2800" dirty="0" smtClean="0"/>
              <a:t>reate – </a:t>
            </a:r>
            <a:r>
              <a:rPr lang="en-US" sz="2800" b="1" dirty="0" smtClean="0"/>
              <a:t>R</a:t>
            </a:r>
            <a:r>
              <a:rPr lang="en-US" sz="2800" dirty="0" smtClean="0"/>
              <a:t>ead – </a:t>
            </a:r>
            <a:r>
              <a:rPr lang="en-US" sz="2800" b="1" dirty="0" smtClean="0"/>
              <a:t>U</a:t>
            </a:r>
            <a:r>
              <a:rPr lang="en-US" sz="2800" dirty="0" smtClean="0"/>
              <a:t>pdate - </a:t>
            </a:r>
            <a:r>
              <a:rPr lang="en-US" sz="2800" b="1" dirty="0" smtClean="0"/>
              <a:t>D</a:t>
            </a:r>
            <a:r>
              <a:rPr lang="en-US" sz="2800" dirty="0" smtClean="0"/>
              <a:t>elete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69" y="2573989"/>
            <a:ext cx="1710022" cy="17100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93" y="0"/>
            <a:ext cx="3370241" cy="337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Apa</a:t>
            </a:r>
            <a:r>
              <a:rPr lang="en-US" sz="4800" dirty="0" smtClean="0"/>
              <a:t> </a:t>
            </a:r>
            <a:r>
              <a:rPr lang="en-US" sz="4800" dirty="0" err="1" smtClean="0"/>
              <a:t>itu</a:t>
            </a:r>
            <a:r>
              <a:rPr lang="en-US" sz="4800" dirty="0" smtClean="0"/>
              <a:t> “</a:t>
            </a:r>
            <a:r>
              <a:rPr lang="en-US" sz="4800" i="1" dirty="0" smtClean="0"/>
              <a:t>SQL</a:t>
            </a:r>
            <a:r>
              <a:rPr lang="en-US" sz="4800" dirty="0" smtClean="0"/>
              <a:t>” 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b="1" dirty="0" smtClean="0"/>
              <a:t>Structured Query Language</a:t>
            </a:r>
            <a:endParaRPr lang="en-US" sz="4800" b="1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“</a:t>
            </a:r>
            <a:r>
              <a:rPr lang="en-US" sz="4400" dirty="0" err="1" smtClean="0"/>
              <a:t>Sebuah</a:t>
            </a:r>
            <a:r>
              <a:rPr lang="en-US" sz="4400" dirty="0" smtClean="0"/>
              <a:t> </a:t>
            </a:r>
            <a:r>
              <a:rPr lang="en-US" sz="4400" dirty="0" err="1" smtClean="0"/>
              <a:t>bahasa</a:t>
            </a:r>
            <a:r>
              <a:rPr lang="en-US" sz="4400" dirty="0" smtClean="0"/>
              <a:t> yang </a:t>
            </a:r>
            <a:r>
              <a:rPr lang="en-US" sz="4400" dirty="0" err="1" smtClean="0"/>
              <a:t>digunakan</a:t>
            </a:r>
            <a:r>
              <a:rPr lang="en-US" sz="4400" dirty="0" smtClean="0"/>
              <a:t>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berkomunikasi</a:t>
            </a:r>
            <a:r>
              <a:rPr lang="en-US" sz="4400" dirty="0" smtClean="0"/>
              <a:t> </a:t>
            </a:r>
            <a:r>
              <a:rPr lang="en-US" sz="4400" dirty="0" err="1" smtClean="0"/>
              <a:t>dengan</a:t>
            </a:r>
            <a:r>
              <a:rPr lang="en-US" sz="4400" dirty="0" smtClean="0"/>
              <a:t> database”.</a:t>
            </a:r>
            <a:endParaRPr lang="en-US" sz="20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Basic Query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1725"/>
            <a:ext cx="11065705" cy="37026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SELECT </a:t>
            </a:r>
            <a:r>
              <a:rPr lang="en-US" sz="3600" b="1" dirty="0" smtClean="0">
                <a:solidFill>
                  <a:schemeClr val="bg1"/>
                </a:solidFill>
              </a:rPr>
              <a:t>column</a:t>
            </a:r>
            <a:r>
              <a:rPr lang="en-US" sz="3600" dirty="0" smtClean="0"/>
              <a:t> FROM </a:t>
            </a:r>
            <a:r>
              <a:rPr lang="en-US" sz="3600" b="1" dirty="0" smtClean="0">
                <a:solidFill>
                  <a:schemeClr val="bg1"/>
                </a:solidFill>
              </a:rPr>
              <a:t>table </a:t>
            </a:r>
            <a:r>
              <a:rPr lang="en-US" sz="3600" dirty="0" smtClean="0"/>
              <a:t>WHERE </a:t>
            </a:r>
            <a:r>
              <a:rPr lang="en-US" sz="3600" b="1" dirty="0" smtClean="0">
                <a:solidFill>
                  <a:schemeClr val="bg1"/>
                </a:solidFill>
              </a:rPr>
              <a:t>conditions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INSERT INTO </a:t>
            </a:r>
            <a:r>
              <a:rPr lang="en-US" sz="3600" b="1" dirty="0" smtClean="0">
                <a:solidFill>
                  <a:schemeClr val="bg1"/>
                </a:solidFill>
              </a:rPr>
              <a:t>table</a:t>
            </a:r>
            <a:r>
              <a:rPr lang="en-US" sz="3600" dirty="0" smtClean="0"/>
              <a:t> (</a:t>
            </a:r>
            <a:r>
              <a:rPr lang="en-US" sz="3600" b="1" dirty="0" smtClean="0">
                <a:solidFill>
                  <a:schemeClr val="bg1"/>
                </a:solidFill>
              </a:rPr>
              <a:t>col1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chemeClr val="bg1"/>
                </a:solidFill>
              </a:rPr>
              <a:t>col2</a:t>
            </a:r>
            <a:r>
              <a:rPr lang="en-US" sz="3600" dirty="0" smtClean="0"/>
              <a:t>, </a:t>
            </a:r>
            <a:r>
              <a:rPr lang="en-US" sz="3600" b="1" dirty="0" smtClean="0">
                <a:solidFill>
                  <a:schemeClr val="bg1"/>
                </a:solidFill>
              </a:rPr>
              <a:t>col3</a:t>
            </a:r>
            <a:r>
              <a:rPr lang="en-US" sz="3600" dirty="0" smtClean="0"/>
              <a:t>) VALUES (‘</a:t>
            </a:r>
            <a:r>
              <a:rPr lang="en-US" sz="3600" b="1" dirty="0" smtClean="0">
                <a:solidFill>
                  <a:schemeClr val="bg1"/>
                </a:solidFill>
              </a:rPr>
              <a:t>val1</a:t>
            </a:r>
            <a:r>
              <a:rPr lang="en-US" sz="3600" dirty="0" smtClean="0"/>
              <a:t>’, ‘</a:t>
            </a:r>
            <a:r>
              <a:rPr lang="en-US" sz="3600" b="1" dirty="0" smtClean="0">
                <a:solidFill>
                  <a:schemeClr val="bg1"/>
                </a:solidFill>
              </a:rPr>
              <a:t>val2</a:t>
            </a:r>
            <a:r>
              <a:rPr lang="en-US" sz="3600" dirty="0" smtClean="0"/>
              <a:t>’, ‘</a:t>
            </a:r>
            <a:r>
              <a:rPr lang="en-US" sz="3600" b="1" dirty="0" smtClean="0">
                <a:solidFill>
                  <a:schemeClr val="bg1"/>
                </a:solidFill>
              </a:rPr>
              <a:t>val3</a:t>
            </a:r>
            <a:r>
              <a:rPr lang="en-US" sz="3600" dirty="0" smtClean="0"/>
              <a:t>’)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UPDATE </a:t>
            </a:r>
            <a:r>
              <a:rPr lang="en-US" sz="3600" b="1" dirty="0" smtClean="0">
                <a:solidFill>
                  <a:schemeClr val="bg1"/>
                </a:solidFill>
              </a:rPr>
              <a:t>table</a:t>
            </a:r>
            <a:r>
              <a:rPr lang="en-US" sz="3600" dirty="0" smtClean="0"/>
              <a:t> SET </a:t>
            </a:r>
            <a:r>
              <a:rPr lang="en-US" sz="3600" b="1" dirty="0" smtClean="0">
                <a:solidFill>
                  <a:schemeClr val="bg1"/>
                </a:solidFill>
              </a:rPr>
              <a:t>col1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/>
              <a:t>= ‘</a:t>
            </a:r>
            <a:r>
              <a:rPr lang="en-US" sz="3600" b="1" dirty="0" smtClean="0">
                <a:solidFill>
                  <a:schemeClr val="bg1"/>
                </a:solidFill>
              </a:rPr>
              <a:t>val1</a:t>
            </a:r>
            <a:r>
              <a:rPr lang="en-US" sz="3600" dirty="0" smtClean="0"/>
              <a:t>’, </a:t>
            </a:r>
            <a:r>
              <a:rPr lang="en-US" sz="3600" b="1" dirty="0" smtClean="0">
                <a:solidFill>
                  <a:schemeClr val="bg1"/>
                </a:solidFill>
              </a:rPr>
              <a:t>col2 </a:t>
            </a:r>
            <a:r>
              <a:rPr lang="en-US" sz="3600" dirty="0" smtClean="0"/>
              <a:t>= ‘</a:t>
            </a:r>
            <a:r>
              <a:rPr lang="en-US" sz="3600" b="1" dirty="0" smtClean="0">
                <a:solidFill>
                  <a:schemeClr val="bg1"/>
                </a:solidFill>
              </a:rPr>
              <a:t>val2</a:t>
            </a:r>
            <a:r>
              <a:rPr lang="en-US" sz="3600" dirty="0" smtClean="0"/>
              <a:t>’ WHERE </a:t>
            </a:r>
            <a:r>
              <a:rPr lang="en-US" sz="3600" b="1" dirty="0" smtClean="0">
                <a:solidFill>
                  <a:schemeClr val="bg1"/>
                </a:solidFill>
              </a:rPr>
              <a:t>conditions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DELETE FROM </a:t>
            </a:r>
            <a:r>
              <a:rPr lang="en-US" sz="3600" b="1" dirty="0" smtClean="0">
                <a:solidFill>
                  <a:schemeClr val="bg1"/>
                </a:solidFill>
              </a:rPr>
              <a:t>table</a:t>
            </a:r>
            <a:r>
              <a:rPr lang="en-US" sz="3600" dirty="0" smtClean="0"/>
              <a:t> WHERE </a:t>
            </a:r>
            <a:r>
              <a:rPr lang="en-US" sz="3600" b="1" dirty="0" smtClean="0">
                <a:solidFill>
                  <a:schemeClr val="bg1"/>
                </a:solidFill>
              </a:rPr>
              <a:t>conditions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Graphic 5" descr="Learning">
            <a:extLst>
              <a:ext uri="{FF2B5EF4-FFF2-40B4-BE49-F238E27FC236}">
                <a16:creationId xmlns=""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6" y="2101489"/>
            <a:ext cx="6890637" cy="4172312"/>
          </a:xfrm>
        </p:spPr>
      </p:pic>
    </p:spTree>
    <p:extLst>
      <p:ext uri="{BB962C8B-B14F-4D97-AF65-F5344CB8AC3E}">
        <p14:creationId xmlns:p14="http://schemas.microsoft.com/office/powerpoint/2010/main" val="81178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the Form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06696"/>
            <a:ext cx="5932146" cy="43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flection on Learning_SL_v6" id="{99E666E8-F50A-4517-9D7D-F53249680DD1}" vid="{B76D112C-0FAE-423E-AD28-392C54566B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DDD245-D6FC-4A3B-8DDB-348DE94B9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285</Words>
  <Application>Microsoft Office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Trebuchet MS</vt:lpstr>
      <vt:lpstr>Berlin</vt:lpstr>
      <vt:lpstr>C.R.U.D</vt:lpstr>
      <vt:lpstr>Apa itu “SQL” ?</vt:lpstr>
      <vt:lpstr>Basic Query</vt:lpstr>
      <vt:lpstr>Let’s Practice!</vt:lpstr>
      <vt:lpstr>Layout the Form</vt:lpstr>
      <vt:lpstr>See you later!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2019-03-29T06:59:59Z</dcterms:created>
  <dcterms:modified xsi:type="dcterms:W3CDTF">2019-03-29T17:23:20Z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