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2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9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2" type="body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://iptekcic.com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2773680" y="1074420"/>
            <a:ext cx="593852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Getting Started with</a:t>
            </a: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PHP!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002280" y="486410"/>
            <a:ext cx="570992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IPTEK CIC – DIVISI WEB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>
            <a:hlinkClick r:id="rId3"/>
          </p:cNvPr>
          <p:cNvSpPr txBox="1"/>
          <p:nvPr/>
        </p:nvSpPr>
        <p:spPr>
          <a:xfrm>
            <a:off x="0" y="4925734"/>
            <a:ext cx="9144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UKM IPTEK CIC – STMIK CIC Cirebon – </a:t>
            </a: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http://iptekcic.com</a:t>
            </a: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– iptekcic@gmail.com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36" y="135198"/>
            <a:ext cx="1779662" cy="1779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_PNG50" id="98" name="Google Shape;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6340" y="2801620"/>
            <a:ext cx="1955165" cy="195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39552" y="0"/>
            <a:ext cx="860444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HTML - CSS - PHP</a:t>
            </a:r>
            <a:endParaRPr/>
          </a:p>
        </p:txBody>
      </p:sp>
      <p:pic>
        <p:nvPicPr>
          <p:cNvPr descr="htmlcssphp" id="104" name="Google Shape;104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5" y="1069340"/>
            <a:ext cx="3308985" cy="3764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73855" y="1069340"/>
            <a:ext cx="4664710" cy="2030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Bahasa Markah (Kerangka).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Styling (Gaya, warna, lebar, tinggi, etc)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Mengerjakan fungsi-fungsi tertentu.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39552" y="0"/>
            <a:ext cx="860444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All about PHP</a:t>
            </a:r>
            <a:endParaRPr/>
          </a:p>
        </p:txBody>
      </p:sp>
      <p:pic>
        <p:nvPicPr>
          <p:cNvPr descr="kisspng-php-server-side-scripting-yii-web-application-scri-5b00d886973341.1462073915267820866193" id="111" name="Google Shape;111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1570" y="1167130"/>
            <a:ext cx="2995930" cy="2995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9"/>
          <p:cNvGrpSpPr/>
          <p:nvPr/>
        </p:nvGrpSpPr>
        <p:grpSpPr>
          <a:xfrm>
            <a:off x="819785" y="1301750"/>
            <a:ext cx="3081655" cy="3408045"/>
            <a:chOff x="819785" y="1301750"/>
            <a:chExt cx="3081655" cy="3408045"/>
          </a:xfrm>
        </p:grpSpPr>
        <p:pic>
          <p:nvPicPr>
            <p:cNvPr descr="rasmus" id="113" name="Google Shape;11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0275" y="1301750"/>
              <a:ext cx="2861310" cy="2861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9"/>
            <p:cNvSpPr txBox="1"/>
            <p:nvPr/>
          </p:nvSpPr>
          <p:spPr>
            <a:xfrm>
              <a:off x="819785" y="4249420"/>
              <a:ext cx="3081655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RASMUS LERDROF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539552" y="0"/>
            <a:ext cx="860444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All about PHP</a:t>
            </a:r>
            <a:endParaRPr/>
          </a:p>
        </p:txBody>
      </p:sp>
      <p:pic>
        <p:nvPicPr>
          <p:cNvPr descr="phpindonesia" id="120" name="Google Shape;120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118870"/>
            <a:ext cx="5579110" cy="278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170940" y="4104005"/>
            <a:ext cx="42214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https://www.phpindonesia.id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539552" y="0"/>
            <a:ext cx="860444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How PHP works ?</a:t>
            </a:r>
            <a:endParaRPr/>
          </a:p>
        </p:txBody>
      </p:sp>
      <p:pic>
        <p:nvPicPr>
          <p:cNvPr descr="how-php-works" id="127" name="Google Shape;127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05" y="1097915"/>
            <a:ext cx="651002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21005" y="4258945"/>
            <a:ext cx="800163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http://nepsdotin.github.io/php-tutorial/site/unit-3/how-php-works/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619672" y="1270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Requirement Tools</a:t>
            </a:r>
            <a:endParaRPr/>
          </a:p>
        </p:txBody>
      </p:sp>
      <p:pic>
        <p:nvPicPr>
          <p:cNvPr descr="200px-Circle-icons-tools.sv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" y="154305"/>
            <a:ext cx="920750" cy="92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2"/>
          <p:cNvGrpSpPr/>
          <p:nvPr/>
        </p:nvGrpSpPr>
        <p:grpSpPr>
          <a:xfrm>
            <a:off x="5561330" y="1486535"/>
            <a:ext cx="2025015" cy="2195195"/>
            <a:chOff x="8758" y="2341"/>
            <a:chExt cx="3189" cy="3457"/>
          </a:xfrm>
        </p:grpSpPr>
        <p:pic>
          <p:nvPicPr>
            <p:cNvPr descr="Google_Chrome_icon_(2011)" id="136" name="Google Shape;13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6" y="2341"/>
              <a:ext cx="2712" cy="2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2"/>
            <p:cNvSpPr txBox="1"/>
            <p:nvPr/>
          </p:nvSpPr>
          <p:spPr>
            <a:xfrm>
              <a:off x="8758" y="5218"/>
              <a:ext cx="3189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 Browser</a:t>
              </a:r>
              <a:endParaRPr/>
            </a:p>
          </p:txBody>
        </p:sp>
      </p:grpSp>
      <p:grpSp>
        <p:nvGrpSpPr>
          <p:cNvPr id="138" name="Google Shape;138;p22"/>
          <p:cNvGrpSpPr/>
          <p:nvPr/>
        </p:nvGrpSpPr>
        <p:grpSpPr>
          <a:xfrm>
            <a:off x="2271395" y="1609090"/>
            <a:ext cx="1772920" cy="2072640"/>
            <a:chOff x="3372" y="2534"/>
            <a:chExt cx="2792" cy="3264"/>
          </a:xfrm>
        </p:grpSpPr>
        <p:pic>
          <p:nvPicPr>
            <p:cNvPr descr="Sublime_Text_3_logo" id="139" name="Google Shape;13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5" y="2534"/>
              <a:ext cx="2326" cy="2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2"/>
            <p:cNvSpPr txBox="1"/>
            <p:nvPr/>
          </p:nvSpPr>
          <p:spPr>
            <a:xfrm>
              <a:off x="3372" y="5218"/>
              <a:ext cx="2792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Editor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619672" y="1270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Requirement Tools</a:t>
            </a:r>
            <a:endParaRPr/>
          </a:p>
        </p:txBody>
      </p:sp>
      <p:pic>
        <p:nvPicPr>
          <p:cNvPr descr="200px-Circle-icons-tools.svg"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" y="154305"/>
            <a:ext cx="920750" cy="92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3"/>
          <p:cNvGrpSpPr/>
          <p:nvPr/>
        </p:nvGrpSpPr>
        <p:grpSpPr>
          <a:xfrm>
            <a:off x="1979295" y="1123315"/>
            <a:ext cx="2226976" cy="1605919"/>
            <a:chOff x="3162" y="1967"/>
            <a:chExt cx="3343" cy="2327"/>
          </a:xfrm>
        </p:grpSpPr>
        <p:pic>
          <p:nvPicPr>
            <p:cNvPr descr="apache-logo" id="148" name="Google Shape;14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2" y="1967"/>
              <a:ext cx="3343" cy="1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3"/>
            <p:cNvSpPr txBox="1"/>
            <p:nvPr/>
          </p:nvSpPr>
          <p:spPr>
            <a:xfrm>
              <a:off x="3595" y="3760"/>
              <a:ext cx="2792" cy="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 Server</a:t>
              </a:r>
              <a:endParaRPr/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5828030" y="933450"/>
            <a:ext cx="2529205" cy="1547643"/>
            <a:chOff x="8684" y="1693"/>
            <a:chExt cx="4314" cy="2713"/>
          </a:xfrm>
        </p:grpSpPr>
        <p:pic>
          <p:nvPicPr>
            <p:cNvPr descr="mysql_PNG37" id="151" name="Google Shape;15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41" y="1693"/>
              <a:ext cx="2985" cy="1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3"/>
            <p:cNvSpPr txBox="1"/>
            <p:nvPr/>
          </p:nvSpPr>
          <p:spPr>
            <a:xfrm>
              <a:off x="8684" y="3760"/>
              <a:ext cx="4314" cy="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 Server</a:t>
              </a:r>
              <a:endParaRPr/>
            </a:p>
          </p:txBody>
        </p:sp>
      </p:grpSp>
      <p:grpSp>
        <p:nvGrpSpPr>
          <p:cNvPr id="153" name="Google Shape;153;p23"/>
          <p:cNvGrpSpPr/>
          <p:nvPr/>
        </p:nvGrpSpPr>
        <p:grpSpPr>
          <a:xfrm>
            <a:off x="3981450" y="2684145"/>
            <a:ext cx="2524125" cy="1877060"/>
            <a:chOff x="6098" y="4142"/>
            <a:chExt cx="3975" cy="2956"/>
          </a:xfrm>
        </p:grpSpPr>
        <p:pic>
          <p:nvPicPr>
            <p:cNvPr descr="xampp_94513" id="154" name="Google Shape;154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77" y="4142"/>
              <a:ext cx="2288" cy="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6098" y="6518"/>
              <a:ext cx="3975" cy="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Xampp Package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oding-schools-2017" id="161" name="Google Shape;161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985" y="279400"/>
            <a:ext cx="6683375" cy="446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424305" y="1395730"/>
            <a:ext cx="6388735" cy="128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“Let's Coding Now!”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