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1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23/03/2019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23/03/2019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421" y="2870200"/>
            <a:ext cx="7322312" cy="1522645"/>
          </a:xfrm>
        </p:spPr>
        <p:txBody>
          <a:bodyPr/>
          <a:lstStyle/>
          <a:p>
            <a:r>
              <a:rPr lang="en-US" sz="7200" dirty="0" smtClean="0"/>
              <a:t>How to </a:t>
            </a:r>
            <a:r>
              <a:rPr lang="en-US" sz="7200" dirty="0" err="1" smtClean="0"/>
              <a:t>proccess</a:t>
            </a:r>
            <a:r>
              <a:rPr lang="en-US" sz="7200" dirty="0" smtClean="0"/>
              <a:t> data in PHP ?</a:t>
            </a:r>
            <a:endParaRPr lang="en-GB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15" y="4157761"/>
            <a:ext cx="2698885" cy="2698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72" y="567264"/>
            <a:ext cx="2099328" cy="2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2937934"/>
            <a:ext cx="8218763" cy="1807322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</a:t>
            </a:r>
            <a:br>
              <a:rPr lang="en-US" sz="6000" dirty="0" smtClean="0"/>
            </a:br>
            <a:r>
              <a:rPr lang="en-US" sz="7200" dirty="0" smtClean="0"/>
              <a:t>GET </a:t>
            </a:r>
            <a:r>
              <a:rPr lang="en-US" sz="4800" dirty="0" smtClean="0"/>
              <a:t>&amp;</a:t>
            </a:r>
            <a:r>
              <a:rPr lang="en-US" sz="7200" dirty="0" smtClean="0"/>
              <a:t> POST</a:t>
            </a:r>
            <a:endParaRPr lang="en-GB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27878"/>
            <a:ext cx="3376084" cy="225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72" y="567264"/>
            <a:ext cx="2099328" cy="2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 Method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78596"/>
            <a:ext cx="8919633" cy="501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6" y="245531"/>
            <a:ext cx="2099328" cy="2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Difference 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POST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GET</a:t>
            </a:r>
            <a:endParaRPr lang="da-DK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URL </a:t>
            </a:r>
            <a:r>
              <a:rPr lang="en-GB" sz="2000" dirty="0" err="1" smtClean="0"/>
              <a:t>lebih</a:t>
            </a:r>
            <a:r>
              <a:rPr lang="en-GB" sz="2000" dirty="0" smtClean="0"/>
              <a:t> simple </a:t>
            </a:r>
            <a:r>
              <a:rPr lang="en-GB" sz="2000" dirty="0" err="1" smtClean="0"/>
              <a:t>dan</a:t>
            </a:r>
            <a:r>
              <a:rPr lang="en-GB" sz="2000" dirty="0" smtClean="0"/>
              <a:t> friendly.</a:t>
            </a:r>
          </a:p>
          <a:p>
            <a:r>
              <a:rPr lang="en-GB" sz="2000" dirty="0" smtClean="0"/>
              <a:t>Data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dilihat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i="1" dirty="0" smtClean="0"/>
              <a:t>user.</a:t>
            </a:r>
          </a:p>
          <a:p>
            <a:r>
              <a:rPr lang="en-GB" sz="2000" dirty="0" err="1" smtClean="0"/>
              <a:t>Jumlah</a:t>
            </a:r>
            <a:r>
              <a:rPr lang="en-GB" sz="2000" dirty="0" smtClean="0"/>
              <a:t> data yang </a:t>
            </a:r>
            <a:r>
              <a:rPr lang="en-GB" sz="2000" dirty="0" err="1" smtClean="0"/>
              <a:t>dikirim</a:t>
            </a:r>
            <a:r>
              <a:rPr lang="en-GB" sz="2000" dirty="0" smtClean="0"/>
              <a:t>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terbatas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mengirim</a:t>
            </a:r>
            <a:r>
              <a:rPr lang="en-GB" sz="2000" dirty="0" smtClean="0"/>
              <a:t>  </a:t>
            </a:r>
            <a:r>
              <a:rPr lang="en-GB" sz="2000" dirty="0" err="1" smtClean="0"/>
              <a:t>karakter</a:t>
            </a:r>
            <a:r>
              <a:rPr lang="en-GB" sz="2000" dirty="0" smtClean="0"/>
              <a:t> special (Ex: upload file)</a:t>
            </a:r>
          </a:p>
          <a:p>
            <a:r>
              <a:rPr lang="pt-BR" sz="2000" dirty="0"/>
              <a:t>T</a:t>
            </a:r>
            <a:r>
              <a:rPr lang="pt-BR" sz="2000" dirty="0" smtClean="0"/>
              <a:t>idak </a:t>
            </a:r>
            <a:r>
              <a:rPr lang="pt-BR" sz="2000" dirty="0"/>
              <a:t>pernah ter Cache dalam </a:t>
            </a:r>
            <a:r>
              <a:rPr lang="pt-BR" sz="2000" dirty="0" smtClean="0"/>
              <a:t>browser</a:t>
            </a:r>
          </a:p>
          <a:p>
            <a:r>
              <a:rPr lang="pt-BR" sz="2000" dirty="0" smtClean="0"/>
              <a:t>Tidak dapat di bookmark</a:t>
            </a:r>
          </a:p>
          <a:p>
            <a:r>
              <a:rPr lang="pt-BR" sz="2000" dirty="0" smtClean="0"/>
              <a:t>Harus selalu digunakan ketika ingin memperbarui data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Hasil</a:t>
            </a:r>
            <a:r>
              <a:rPr lang="en-GB" sz="2000" dirty="0"/>
              <a:t> </a:t>
            </a:r>
            <a:r>
              <a:rPr lang="en-GB" sz="2000" dirty="0" err="1" smtClean="0"/>
              <a:t>halaman</a:t>
            </a:r>
            <a:r>
              <a:rPr lang="en-GB" sz="2000" dirty="0" smtClean="0"/>
              <a:t> web </a:t>
            </a:r>
            <a:r>
              <a:rPr lang="en-GB" sz="2000" dirty="0" err="1" smtClean="0"/>
              <a:t>dapat</a:t>
            </a:r>
            <a:r>
              <a:rPr lang="en-GB" sz="2000" dirty="0" smtClean="0"/>
              <a:t> di bookmark.</a:t>
            </a:r>
          </a:p>
          <a:p>
            <a:r>
              <a:rPr lang="en-GB" sz="2000" dirty="0" smtClean="0"/>
              <a:t>Cache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tersimpan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browser</a:t>
            </a:r>
          </a:p>
          <a:p>
            <a:r>
              <a:rPr lang="en-GB" sz="2000" dirty="0" err="1" smtClean="0"/>
              <a:t>Mudah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menge</a:t>
            </a:r>
            <a:r>
              <a:rPr lang="en-GB" sz="2000" dirty="0" smtClean="0"/>
              <a:t>-</a:t>
            </a:r>
            <a:r>
              <a:rPr lang="en-GB" sz="2000" i="1" dirty="0" smtClean="0"/>
              <a:t>test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interaktif</a:t>
            </a:r>
            <a:endParaRPr lang="en-GB" sz="2000" dirty="0" smtClean="0"/>
          </a:p>
          <a:p>
            <a:r>
              <a:rPr lang="en-GB" sz="2000" dirty="0" err="1" smtClean="0"/>
              <a:t>Jumlah</a:t>
            </a:r>
            <a:r>
              <a:rPr lang="en-GB" sz="2000" dirty="0" smtClean="0"/>
              <a:t> data yang </a:t>
            </a:r>
            <a:r>
              <a:rPr lang="en-GB" sz="2000" dirty="0" err="1" smtClean="0"/>
              <a:t>dikirim</a:t>
            </a:r>
            <a:r>
              <a:rPr lang="en-GB" sz="2000" dirty="0" smtClean="0"/>
              <a:t> </a:t>
            </a:r>
            <a:r>
              <a:rPr lang="en-GB" sz="2000" dirty="0" err="1" smtClean="0"/>
              <a:t>dibatasi</a:t>
            </a:r>
            <a:r>
              <a:rPr lang="en-GB" sz="2000" dirty="0"/>
              <a:t> </a:t>
            </a:r>
            <a:r>
              <a:rPr lang="en-GB" sz="2000" dirty="0" smtClean="0"/>
              <a:t>(Max: 2048 </a:t>
            </a:r>
            <a:r>
              <a:rPr lang="en-GB" sz="2000" dirty="0" err="1" smtClean="0"/>
              <a:t>karakter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6" y="245531"/>
            <a:ext cx="2099328" cy="2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Difference 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POST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GET</a:t>
            </a:r>
            <a:endParaRPr lang="da-DK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6" y="245531"/>
            <a:ext cx="2099328" cy="20993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093119"/>
            <a:ext cx="4924425" cy="24384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71" y="3407149"/>
            <a:ext cx="6615864" cy="20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2999" y="2802468"/>
            <a:ext cx="7551057" cy="1456266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“Lets Code Now!”</a:t>
            </a:r>
            <a:endParaRPr lang="en-US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6" y="245531"/>
            <a:ext cx="2099328" cy="2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How to proccess data in PHP ?</vt:lpstr>
      <vt:lpstr>Method GET &amp; POST</vt:lpstr>
      <vt:lpstr>GET vs POST Method</vt:lpstr>
      <vt:lpstr>What’s the Difference ?</vt:lpstr>
      <vt:lpstr>What’s the Difference ?</vt:lpstr>
      <vt:lpstr>“Lets Code Now!”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2019-03-22T13:51:46Z</dcterms:created>
  <dcterms:modified xsi:type="dcterms:W3CDTF">2019-03-23T00:35:33Z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