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8" r:id="rId5"/>
    <p:sldId id="257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7D7A-1316-EC55-3B8C-429947AB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9DC98-92EC-7285-E5F5-8F2C277A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79F22B-B390-2ED6-2037-49FE794A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AE9F12-7677-5DCE-CCA7-68348E30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63ADCE-63E1-4B86-BBAF-FCB265DF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8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67F9C-0C75-805F-708C-37F9F6A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6E0AAB9-399C-BB1F-7235-25C033054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15013B-DD7B-C852-5327-D9C6E450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E5732-352B-B334-72C5-7CFE921B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F31BF-A1D9-8ACD-5CF7-B1F1E3DA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2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AD8D6-2C86-84A1-248F-C25378653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FCFFE24-1587-EB78-8152-A77EC5692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7A6B-9762-0CC4-9B06-DD6746A2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8F8859-DA89-273F-0002-B6FC4AF1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C9AD3B-EA03-4A6A-6E77-908DD50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6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7BD7B-921B-E7E2-3B54-DA17E8E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D9E6AD-434A-F9BF-DEC1-F3D158D7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33E3C-F329-6DEA-43D4-F6E7F01A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C48E24-8FC9-E069-CD11-6237ABE2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051300-B1AF-ABBB-501A-060244CE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5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04669-5E35-2564-9894-D625097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94AF23-0A9F-8BF9-B907-52207156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6AEB20-4BE8-1ADA-7028-1AA8CF62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2B3D2C-06F6-C8E7-D728-457BF1BE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3F426E-D010-5CFB-6635-C80FB371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EFFD-FBB0-013D-F506-A4F4197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482A49-16B9-2F07-028B-163152EF9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9461AD-7612-B865-8BA8-1CCC1B5B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7E7142-84E3-FCA2-577D-5C47476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CA380-DF1F-46C4-B7A5-DB6D57C5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75209E-C798-2D65-05D8-E22768AE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8EDBF-6540-97FE-BF98-7E80DA06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088C96-E845-7A0A-1EC9-6E0D4A50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444843-E12E-CB35-265D-EEF82892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E81B3C-AE5A-4FBB-1705-55F4A7B7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2D18AFA-8230-827D-4B70-2E29D56F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7F36C38-9167-1439-794E-FE4BE054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8D060F-5637-533C-D893-9E04706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F160200-CE42-FB27-AF0B-0518F4FC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3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3BAA-9769-3E6B-4957-66336E89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A97090-EE08-8C6E-3FC3-80177FFC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F778CD-481E-AFF9-B851-1505628F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57C5F13-E29F-F563-6AA1-EC0F3CD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393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8F6D54-8D05-3473-55E8-DA02E273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96B2382-838B-69E0-CCAC-03C56C27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A57670-EC6C-1247-07E4-56B9BB8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613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499C3-A85F-7126-10AB-D8D2B4BA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ACDB3A-FE4A-0761-D114-7B758F38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A6F78D9-6E0E-A80F-49F6-820B068D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EFB411-DF8C-AD29-1F7B-B229691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050647-FAC9-94C6-4176-CBB313A9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8A9574-4E4D-9AAA-9611-A022C66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95605-867A-D8BD-D606-E4AA052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4658C0-E0B5-A0F0-2A2D-3281C407E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E27973F-D558-0321-8100-F264DDE6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AE962B6-DE7D-2C01-53C3-B81A0D71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38F2B8-746B-AA1B-E039-483EA210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BE85D6-0027-A8CE-8F03-39496BF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7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A7488F-2908-7697-2815-74A2F068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903709-542D-6516-F270-FA4AA990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76A424-06FC-CB00-3F2F-0188BDACA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7CA6-5F4A-49FC-89B5-44753006BB6B}" type="datetimeFigureOut">
              <a:rPr lang="pt-PT" smtClean="0"/>
              <a:t>11/07/2023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B8318E-AE31-1E48-20FE-F61DFF1B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2A4B9E-2D88-9A1B-629F-5C0DDAD0B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38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3C469-A65C-5803-8FA8-F36B62FFA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pt-PT" sz="3700" b="1" dirty="0"/>
              <a:t>Filtragem, apuramento e tratamento dos dados do Programa </a:t>
            </a:r>
            <a:r>
              <a:rPr lang="pt-PT" sz="3700" b="1" dirty="0" err="1"/>
              <a:t>Algorithmi</a:t>
            </a:r>
            <a:endParaRPr lang="pt-PT" sz="37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6DA67-69FF-BC7F-A8F9-3299CA0C7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pt-PT" sz="2000" i="1" u="sng" dirty="0"/>
              <a:t>Dados relativos à submissão de trabalhos para a avaliação no </a:t>
            </a:r>
            <a:r>
              <a:rPr lang="pt-PT" sz="2000" i="1" u="sng" dirty="0" err="1"/>
              <a:t>Algorithmi</a:t>
            </a:r>
            <a:r>
              <a:rPr lang="pt-PT" sz="2000" i="1" u="sng" dirty="0"/>
              <a:t> (“SEND ALGORITHM”)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E56B939A-B1A4-A26B-64A3-01D9F538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2103925"/>
            <a:ext cx="3217333" cy="6968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D06046-EBA8-C07D-53F4-BE931441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880" y="2452326"/>
            <a:ext cx="1057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EB8D9-D698-B11B-8D06-E98013B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Disciplina: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Projeto Integrado 1</a:t>
            </a:r>
            <a:br>
              <a:rPr lang="pt-PT" dirty="0"/>
            </a:br>
            <a:r>
              <a:rPr lang="pt-P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Julho de 2023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9117FFAF-99CB-1FA9-92BA-C0530BA2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8E9D3-C35E-A13B-EBD7-4DA44700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21" y="4060796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Afonso Gomes - 25076</a:t>
            </a:r>
          </a:p>
          <a:p>
            <a:r>
              <a:rPr lang="pt-PT" sz="2000" dirty="0"/>
              <a:t>Carlos Silva - 21583</a:t>
            </a:r>
          </a:p>
          <a:p>
            <a:r>
              <a:rPr lang="pt-PT" sz="2000" dirty="0"/>
              <a:t>João Louro – 25072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6883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7AA022-D169-4106-8E7F-29A4ACB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1BDA4C-8860-0966-8490-238BF411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ED6E7E-CDA9-F86B-2A61-B24C3372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No âmbito da disciplina de “Projeto Integrado 1” foi-nos proposto o seguinte trabalho: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Recolher dados do ficheiro “logIPRP.csv”;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Filtrar informação através do comando “SEND_ALGORITHM”, que permite saber quando um aluno submeteu um trabalho para avaliação;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Elaborar gráficos com os dados recolhidos das avaliações diárias, semanais e mensais…</a:t>
            </a:r>
          </a:p>
        </p:txBody>
      </p:sp>
    </p:spTree>
    <p:extLst>
      <p:ext uri="{BB962C8B-B14F-4D97-AF65-F5344CB8AC3E}">
        <p14:creationId xmlns:p14="http://schemas.microsoft.com/office/powerpoint/2010/main" val="101804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3CD1F4-0BA1-E2A4-E561-F9328043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Estrutura do Programa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16A9E0-4206-5605-3256-1247C3FA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729C54-0519-3AFE-11BE-0BCA7FB7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Ficheiros que filtram os dados: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readdata2.php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Readdata3.php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Readdatadayshours.php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Readdatahours.php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Ficheiros que convertem os dados em </a:t>
            </a:r>
            <a:r>
              <a:rPr lang="pt-PT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 Final: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Sendchart.html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sz="5600" b="1" dirty="0"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Temos ficheiros no GitHub que não fazem parte do programa (foram testes);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18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F156F-D2E3-0407-39AA-43FE4CC0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30" y="3905833"/>
            <a:ext cx="4579734" cy="2398713"/>
          </a:xfrm>
        </p:spPr>
        <p:txBody>
          <a:bodyPr>
            <a:normAutofit/>
          </a:bodyPr>
          <a:lstStyle/>
          <a:p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Ficheiros </a:t>
            </a:r>
            <a:r>
              <a:rPr lang="pt-PT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readdata</a:t>
            </a:r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BFD36-896F-6AA2-06FC-2FA9F68B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301A7-FF19-EDAE-2746-B33E35E0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706586"/>
            <a:ext cx="5913521" cy="259796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Abrem o ficheiro “../logIPRP.csv”;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Separa campos de texto do ficheiro pelo “;” segundo o comando “SEND_ALGORITHM”;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Filtram data, emails e horas;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“filtrosend.csv” a data presente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“filtrousers.csv” o email presente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“filtrohour.csv” as horas presentes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Escrever no ficheiro “filtrodayhour.csv” a data e hora presente no ficheiro inicial;</a:t>
            </a:r>
          </a:p>
          <a:p>
            <a:pPr>
              <a:lnSpc>
                <a:spcPct val="100000"/>
              </a:lnSpc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4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1D408-F413-491E-AFBB-A3DD77F4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98" y="3877968"/>
            <a:ext cx="3814010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Ficheiros</a:t>
            </a:r>
            <a:b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50298A-C133-EA0B-B9E7-9B83DEAE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3D9CE0-6C42-B154-564C-2828B959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096" y="3740573"/>
            <a:ext cx="5723021" cy="239871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Através dos ficheiros criados anteriormente, “filtrousers.csv”, “filtrosend.csv”, “filtrohour.csv” e “filtrodayshours.csv”;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Fazem as contagens para cada campo retirado dos ficheiros anteriores; 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Convertem em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os dados para posterior uso no ficheiro final “sendchart.html”;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1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9904E5-5BBA-2A0A-CEB4-B762343F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Ficheiro “Final”</a:t>
            </a:r>
            <a:b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sendchart.html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F271B7-944C-E92B-BF4C-522E51D5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2DEC6-7BA6-384E-1B69-C4FADB1B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871" y="4669971"/>
            <a:ext cx="5913521" cy="1634575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Carrega a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 API para desenho dos gráficos;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uma função que atribui as cores e as características aos gráficos -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DrawBarColors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Os botões estão associados na página html através de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(“id do botão”);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a função que carrega os dados dos gráficos com três parâmetros: o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, as opções e os valores – </a:t>
            </a:r>
            <a:r>
              <a:rPr lang="pt-PT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loadDataAndDrawChart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três funções que desenham os gráficos através do carregamento dos dados pela função anterior, dos dados em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 dos ficheiros: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getmonthssend.php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getweekssend.php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getdayssend.php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 e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gethourssend.php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”…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0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F3CA-7E23-49F2-1F47-D2303329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FCEFFD-9150-7342-57A5-05846A2E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A19C10-AEFF-3ED7-119F-C7243A7C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Para além de aprendermos a usar novas ferramentas, como por o exemplo, o Google API… Aprendemos a importância dos gráficos para uma fácil análise e compreensão dos dados. Os gráficos permitem o reconhecimento de padrões e tendências.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Apesar das dificuldades em escolher a melhor forma de programar o que nos foi proposto, pensamos que os objetivos foram alcançados; 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Apresentamos de seguida a aplicação…</a:t>
            </a:r>
          </a:p>
          <a:p>
            <a:endParaRPr lang="pt-PT" sz="1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25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508</Words>
  <Application>Microsoft Office PowerPoint</Application>
  <PresentationFormat>Ecrã Panorâmico</PresentationFormat>
  <Paragraphs>45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Filtragem, apuramento e tratamento dos dados do Programa Algorithmi</vt:lpstr>
      <vt:lpstr>Disciplina: Projeto Integrado 1 Data: Julho de 2023</vt:lpstr>
      <vt:lpstr>Introdução</vt:lpstr>
      <vt:lpstr>Estrutura do Programa</vt:lpstr>
      <vt:lpstr>Ficheiros readdata(…).php</vt:lpstr>
      <vt:lpstr>Ficheiros get(…).php</vt:lpstr>
      <vt:lpstr>Ficheiro “Final” sendchart.html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Filtragem, apuração e tratamento dos dados do Programa Algorithmi</dc:title>
  <dc:creator>João Louro</dc:creator>
  <cp:lastModifiedBy>João Louro</cp:lastModifiedBy>
  <cp:revision>40</cp:revision>
  <dcterms:created xsi:type="dcterms:W3CDTF">2023-07-07T09:10:27Z</dcterms:created>
  <dcterms:modified xsi:type="dcterms:W3CDTF">2023-07-11T06:18:21Z</dcterms:modified>
</cp:coreProperties>
</file>