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474" autoAdjust="0"/>
  </p:normalViewPr>
  <p:slideViewPr>
    <p:cSldViewPr snapToGrid="0">
      <p:cViewPr varScale="1">
        <p:scale>
          <a:sx n="71" d="100"/>
          <a:sy n="71" d="100"/>
        </p:scale>
        <p:origin x="684" y="60"/>
      </p:cViewPr>
      <p:guideLst/>
    </p:cSldViewPr>
  </p:slideViewPr>
  <p:outlineViewPr>
    <p:cViewPr>
      <p:scale>
        <a:sx n="33" d="100"/>
        <a:sy n="33" d="100"/>
      </p:scale>
      <p:origin x="0" y="-11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4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40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7607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4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45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3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29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1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4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6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2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5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6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2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6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2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20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5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rtjs.org/" TargetMode="External"/><Relationship Id="rId7" Type="http://schemas.openxmlformats.org/officeDocument/2006/relationships/hyperlink" Target="https://rockcontent.com/br/blog/csv/" TargetMode="External"/><Relationship Id="rId2" Type="http://schemas.openxmlformats.org/officeDocument/2006/relationships/hyperlink" Target="https://watercss.kognise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chat.openai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0AB9C63-27B3-4275-BF3D-3E471704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18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6FEC54-AFD9-9038-2572-8CE015C7C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9441" y="323558"/>
            <a:ext cx="5441285" cy="3494511"/>
          </a:xfrm>
        </p:spPr>
        <p:txBody>
          <a:bodyPr anchor="ctr">
            <a:normAutofit/>
          </a:bodyPr>
          <a:lstStyle/>
          <a:p>
            <a:r>
              <a:rPr lang="pt-BR" sz="5000" dirty="0"/>
              <a:t>Registos de Logouts no </a:t>
            </a:r>
            <a:r>
              <a:rPr lang="pt-BR" sz="5000" dirty="0" err="1"/>
              <a:t>Algorithmi</a:t>
            </a:r>
            <a:br>
              <a:rPr lang="pt-BR" sz="5000" dirty="0"/>
            </a:br>
            <a:r>
              <a:rPr lang="pt-BR" sz="5000" dirty="0"/>
              <a:t>Curso TPSI </a:t>
            </a:r>
            <a:br>
              <a:rPr lang="pt-BR" sz="5000" dirty="0"/>
            </a:br>
            <a:r>
              <a:rPr lang="pt-BR" sz="5000" dirty="0"/>
              <a:t>IPT Tomar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78FC55-1F8E-0A75-7D6E-5D0143E12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9441" y="3629465"/>
            <a:ext cx="6658436" cy="267286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r>
              <a:rPr lang="pt-BR" sz="11200" dirty="0">
                <a:solidFill>
                  <a:srgbClr val="2985E7"/>
                </a:solidFill>
              </a:rPr>
              <a:t>Grupo do comando  LOGOUT</a:t>
            </a:r>
          </a:p>
          <a:p>
            <a:pPr>
              <a:lnSpc>
                <a:spcPct val="100000"/>
              </a:lnSpc>
            </a:pPr>
            <a:endParaRPr lang="pt-BR" sz="11200" dirty="0">
              <a:solidFill>
                <a:srgbClr val="2985E7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11200" dirty="0">
                <a:solidFill>
                  <a:srgbClr val="2985E7"/>
                </a:solidFill>
              </a:rPr>
              <a:t>ALUNOS: 25074 David Ferreira</a:t>
            </a:r>
          </a:p>
          <a:p>
            <a:pPr>
              <a:lnSpc>
                <a:spcPct val="100000"/>
              </a:lnSpc>
            </a:pPr>
            <a:r>
              <a:rPr lang="pt-BR" sz="11200" dirty="0">
                <a:solidFill>
                  <a:srgbClr val="2985E7"/>
                </a:solidFill>
              </a:rPr>
              <a:t>               25070 Nathaniel Aguiar</a:t>
            </a:r>
          </a:p>
          <a:p>
            <a:pPr>
              <a:lnSpc>
                <a:spcPct val="100000"/>
              </a:lnSpc>
            </a:pPr>
            <a:endParaRPr lang="pt-BR" sz="1000" dirty="0">
              <a:solidFill>
                <a:srgbClr val="2985E7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DDDCC1-2D40-A15F-3334-2A1529A7A0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043" r="-1" b="9448"/>
          <a:stretch/>
        </p:blipFill>
        <p:spPr>
          <a:xfrm>
            <a:off x="643339" y="2589162"/>
            <a:ext cx="3551912" cy="122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1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F7F790-6720-808B-3041-56744471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>
            <a:normAutofit/>
          </a:bodyPr>
          <a:lstStyle/>
          <a:p>
            <a:pPr algn="l"/>
            <a:r>
              <a:rPr lang="pt-BR" sz="2800"/>
              <a:t>Registos Geral Horário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DA5DBA-A7F5-9FD2-8C7E-712D24E4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450353"/>
            <a:ext cx="3153952" cy="3340847"/>
          </a:xfrm>
        </p:spPr>
        <p:txBody>
          <a:bodyPr>
            <a:normAutofit/>
          </a:bodyPr>
          <a:lstStyle/>
          <a:p>
            <a:r>
              <a:rPr lang="pt-BR" sz="1800" dirty="0"/>
              <a:t>Para o registo de logout de todos os utilizadores separados por hora, optamos por um programa mais simples. Não precisamos especificar o utilizador, por isso tratamos de agrupar o horário dos registos por hora.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75AD4F44-62EB-4E5F-F6BF-F1826894D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637" y="1219200"/>
            <a:ext cx="6194291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1149F43D-E43A-49B5-B781-48DF10A5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5720" y="968938"/>
            <a:ext cx="10278846" cy="4932523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Gráfico, Histograma&#10;&#10;Descrição gerada automaticamente">
            <a:extLst>
              <a:ext uri="{FF2B5EF4-FFF2-40B4-BE49-F238E27FC236}">
                <a16:creationId xmlns:a16="http://schemas.microsoft.com/office/drawing/2014/main" id="{9FEA6628-4D84-0F0A-4098-46AE1FA22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750" y="1290671"/>
            <a:ext cx="7591253" cy="428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44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23222-4427-29B3-9549-A58D8C4C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Pagina de Navegação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B7FCEE-6A01-FF71-3592-E857FEA1E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Visto a necessidade de interagir com os diferentes gráficos, criamos uma página Inicial.html que tem a função de ser o ponto de partida para utilizar o programa.</a:t>
            </a:r>
          </a:p>
          <a:p>
            <a:r>
              <a:rPr lang="pt-BR" dirty="0"/>
              <a:t>Essa página permite que escolhemos a qual programa desejamos correr.</a:t>
            </a:r>
          </a:p>
          <a:p>
            <a:r>
              <a:rPr lang="pt-BR" dirty="0"/>
              <a:t>A sua confecção foi realizada usando HTML E CSS.</a:t>
            </a:r>
          </a:p>
        </p:txBody>
      </p:sp>
    </p:spTree>
    <p:extLst>
      <p:ext uri="{BB962C8B-B14F-4D97-AF65-F5344CB8AC3E}">
        <p14:creationId xmlns:p14="http://schemas.microsoft.com/office/powerpoint/2010/main" val="109019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0D000F3-92AB-4D68-9BD8-9B59F65BE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5720" y="968938"/>
            <a:ext cx="10278846" cy="4932523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41DE567-5194-26EE-BC3A-16812FA44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21406"/>
          <a:stretch/>
        </p:blipFill>
        <p:spPr>
          <a:xfrm>
            <a:off x="1286933" y="1290671"/>
            <a:ext cx="9658887" cy="428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7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EB55B-5010-9174-A71E-7345BC5C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9CBA59-292E-5B76-5834-FC3B300E5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Realizar este trabalho nos possibilitou testar nossos conhecimentos adquiridos ao longo desse ano letivo em um projeto real.</a:t>
            </a:r>
          </a:p>
          <a:p>
            <a:r>
              <a:rPr lang="pt-BR" dirty="0"/>
              <a:t>Foi possível realizar troca de conhecimentos com outros grupos, além de utilizar técnicas e recursos além dos que foram ensinados até agora. Dessa forma acabamos aprofundando ainda mais o nosso conhecimento.</a:t>
            </a:r>
          </a:p>
          <a:p>
            <a:r>
              <a:rPr lang="pt-BR" dirty="0"/>
              <a:t>Este projeto nos tornou mais maduros no mundo da programação e renovou o ânimo e mostrou ao nosso grupo um pequeno exemplo do quão interessante e diverso a área de Tecnologias de Internet pode ser.</a:t>
            </a:r>
          </a:p>
        </p:txBody>
      </p:sp>
    </p:spTree>
    <p:extLst>
      <p:ext uri="{BB962C8B-B14F-4D97-AF65-F5344CB8AC3E}">
        <p14:creationId xmlns:p14="http://schemas.microsoft.com/office/powerpoint/2010/main" val="129148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91F99-348A-F971-5541-63466C6B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C7228C-8233-D168-ACB0-1F119893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https://watercss.kognise.dev</a:t>
            </a:r>
            <a:endParaRPr lang="pt-BR" dirty="0"/>
          </a:p>
          <a:p>
            <a:r>
              <a:rPr lang="pt-BR" dirty="0">
                <a:hlinkClick r:id="rId3"/>
              </a:rPr>
              <a:t>https://www.chartjs.org</a:t>
            </a:r>
            <a:endParaRPr lang="pt-BR" dirty="0"/>
          </a:p>
          <a:p>
            <a:r>
              <a:rPr lang="pt-BR" dirty="0">
                <a:hlinkClick r:id="rId4"/>
              </a:rPr>
              <a:t>https://chat.openai.com</a:t>
            </a:r>
            <a:endParaRPr lang="pt-BR" dirty="0"/>
          </a:p>
          <a:p>
            <a:r>
              <a:rPr lang="pt-BR" dirty="0">
                <a:hlinkClick r:id="rId5"/>
              </a:rPr>
              <a:t>https://stackoverflow.com</a:t>
            </a:r>
            <a:endParaRPr lang="pt-BR" dirty="0"/>
          </a:p>
          <a:p>
            <a:r>
              <a:rPr lang="pt-BR" dirty="0">
                <a:hlinkClick r:id="rId6"/>
              </a:rPr>
              <a:t>https://www.w3schools.com</a:t>
            </a:r>
            <a:endParaRPr lang="pt-BR" dirty="0"/>
          </a:p>
          <a:p>
            <a:r>
              <a:rPr lang="pt-BR" dirty="0">
                <a:hlinkClick r:id="rId7"/>
              </a:rPr>
              <a:t>https://rockcontent.com/br/blog/csv/</a:t>
            </a:r>
            <a:endParaRPr lang="pt-BR" dirty="0"/>
          </a:p>
          <a:p>
            <a:pPr marL="369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732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F71A9-C401-1B8F-141A-0F924FF1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04D026-4D23-8BA4-203A-584041127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Agradecemos aos nossos professores que nos instruíram em nossas cadeiras durante todo o ano, o conteúdo que hoje sabemos e colocamos em uso, adquirimos dos senhores e senhoras.</a:t>
            </a:r>
          </a:p>
          <a:p>
            <a:r>
              <a:rPr lang="pt-BR" dirty="0"/>
              <a:t>Agradecemos aos nossos pares que colaboraram durante as aulas e nos trabalhos. Com este auxilio fomos capazes de formar nossas técnicas para desenvolver esse projeto e os que virão</a:t>
            </a:r>
          </a:p>
        </p:txBody>
      </p:sp>
    </p:spTree>
    <p:extLst>
      <p:ext uri="{BB962C8B-B14F-4D97-AF65-F5344CB8AC3E}">
        <p14:creationId xmlns:p14="http://schemas.microsoft.com/office/powerpoint/2010/main" val="381679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BBABB3-7D14-72E8-712A-FAC3D486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243997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Fim da Apresentação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28" y="559759"/>
            <a:ext cx="3438144" cy="3438144"/>
          </a:xfrm>
          <a:prstGeom prst="rect">
            <a:avLst/>
          </a:prstGeom>
        </p:spPr>
      </p:pic>
      <p:pic>
        <p:nvPicPr>
          <p:cNvPr id="6" name="Graphic 5" descr="Lista de pendências">
            <a:extLst>
              <a:ext uri="{FF2B5EF4-FFF2-40B4-BE49-F238E27FC236}">
                <a16:creationId xmlns:a16="http://schemas.microsoft.com/office/drawing/2014/main" id="{F0B1A950-4780-1D81-E07A-364E0344F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7334" y="670165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7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C69D1-3B81-C4E7-DA75-08B8B06D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70BAF4-4A2E-EE0E-4E0D-F09B515B0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63328"/>
            <a:ext cx="10353762" cy="4685071"/>
          </a:xfrm>
        </p:spPr>
        <p:txBody>
          <a:bodyPr>
            <a:normAutofit lnSpcReduction="10000"/>
          </a:bodyPr>
          <a:lstStyle/>
          <a:p>
            <a:pPr marL="494100" indent="-457200">
              <a:buFont typeface="+mj-lt"/>
              <a:buAutoNum type="arabicPeriod"/>
            </a:pPr>
            <a:r>
              <a:rPr lang="pt-BR" dirty="0"/>
              <a:t>Objetivos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/>
              <a:t>Recursos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/>
              <a:t>Registos Diarios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/>
              <a:t>Registos Semanais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/>
              <a:t>Registo Geral Horário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/>
              <a:t>Pagina de Navegação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/>
              <a:t>Conclusão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/>
              <a:t>Referencias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/>
              <a:t>Agradecimentos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/>
              <a:t>Final da Apresentação</a:t>
            </a:r>
          </a:p>
          <a:p>
            <a:pPr marL="4941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603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38872-B578-642E-DEDC-94B6FBF4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479709-870B-46D7-D558-8DA92D70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Construir uma interface capaz de fornecer gráficos acerca das seguintes solicitações:</a:t>
            </a:r>
          </a:p>
          <a:p>
            <a:r>
              <a:rPr lang="pt-BR" dirty="0"/>
              <a:t>Fornece ao utilizador, o número de logouts efetuados por dia, de todos os utilizadores ou de um indivíduo especifico.</a:t>
            </a:r>
          </a:p>
          <a:p>
            <a:r>
              <a:rPr lang="pt-BR" dirty="0"/>
              <a:t>Fornece ao utilizador, o número de logouts efetuados por semana em um determinado ano, de um indivíduo especifico.</a:t>
            </a:r>
          </a:p>
          <a:p>
            <a:r>
              <a:rPr lang="pt-BR" dirty="0"/>
              <a:t>Fornece ao utilizador o número de logouts efetuados por hora de todos os utilizadores</a:t>
            </a:r>
          </a:p>
          <a:p>
            <a:r>
              <a:rPr lang="pt-BR" dirty="0"/>
              <a:t>Uma página central para permitir a operabilidade entre as demais paginas</a:t>
            </a:r>
          </a:p>
        </p:txBody>
      </p:sp>
    </p:spTree>
    <p:extLst>
      <p:ext uri="{BB962C8B-B14F-4D97-AF65-F5344CB8AC3E}">
        <p14:creationId xmlns:p14="http://schemas.microsoft.com/office/powerpoint/2010/main" val="131520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62C799-B874-4F21-9E26-28BC92A6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1DD9F1-9954-6988-4D72-DB3295E0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3000189"/>
          </a:xfrm>
        </p:spPr>
        <p:txBody>
          <a:bodyPr anchor="ctr">
            <a:normAutofit/>
          </a:bodyPr>
          <a:lstStyle/>
          <a:p>
            <a:pPr algn="l"/>
            <a:r>
              <a:rPr lang="pt-BR" sz="3600" dirty="0"/>
              <a:t>Recursos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2C5F6C-FD05-965C-9FFD-113CD23D1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365" y="268941"/>
            <a:ext cx="7979963" cy="3340847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600" dirty="0"/>
              <a:t>Para a criação dos gráficos, utilizamos como ‘base de dados’, o arquivo logout_amostras.csv. Esse arquivo foi criado a partir de todos os registros que continham o comando LOGOUT, do arquivo principal logIPRP.csv.</a:t>
            </a:r>
          </a:p>
          <a:p>
            <a:pPr>
              <a:lnSpc>
                <a:spcPct val="100000"/>
              </a:lnSpc>
            </a:pPr>
            <a:r>
              <a:rPr lang="pt-BR" sz="1600" dirty="0"/>
              <a:t>Foi utilizado para estilo o recurso water.css. Para que o aplicação apareça com estilo e necessário a conexão à internet. Apesar disso a funcionalidade do aplicativo não e afetada</a:t>
            </a:r>
          </a:p>
          <a:p>
            <a:pPr>
              <a:lnSpc>
                <a:spcPct val="100000"/>
              </a:lnSpc>
            </a:pPr>
            <a:r>
              <a:rPr lang="pt-BR" sz="1600" dirty="0"/>
              <a:t>Para a criação dos gráficos usamos o recurso chart.js. Ele nos permite criar a representação gráfica a partir dos dados que entregaremos aos códigos.</a:t>
            </a:r>
          </a:p>
          <a:p>
            <a:pPr>
              <a:lnSpc>
                <a:spcPct val="100000"/>
              </a:lnSpc>
            </a:pPr>
            <a:r>
              <a:rPr lang="pt-BR" sz="1600" dirty="0"/>
              <a:t>Para realizar o troubleshooting, utilizamos perguntas já realizadas no </a:t>
            </a:r>
            <a:r>
              <a:rPr lang="pt-BR" sz="1600" dirty="0" err="1"/>
              <a:t>StackOverflow</a:t>
            </a:r>
            <a:r>
              <a:rPr lang="pt-BR" sz="1600" dirty="0"/>
              <a:t>, e para problemas mais específicos, utilizamos a inteligência artificial da OpenAI.</a:t>
            </a: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2EAECD24-4737-9D81-0C90-84C6BF512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21" y="4359052"/>
            <a:ext cx="2523363" cy="968915"/>
          </a:xfrm>
          <a:prstGeom prst="rect">
            <a:avLst/>
          </a:prstGeom>
        </p:spPr>
      </p:pic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288CE0CD-D70A-F199-7B9C-AFFC12412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852" y="3918184"/>
            <a:ext cx="1679294" cy="1850651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E7952FF7-59FA-29F2-F542-56BB95239D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913" y="3969796"/>
            <a:ext cx="2523362" cy="1747427"/>
          </a:xfrm>
          <a:prstGeom prst="rect">
            <a:avLst/>
          </a:prstGeom>
        </p:spPr>
      </p:pic>
      <p:pic>
        <p:nvPicPr>
          <p:cNvPr id="11" name="Imagem 10" descr="Logotipo&#10;&#10;Descrição gerada automaticamente com confiança média">
            <a:extLst>
              <a:ext uri="{FF2B5EF4-FFF2-40B4-BE49-F238E27FC236}">
                <a16:creationId xmlns:a16="http://schemas.microsoft.com/office/drawing/2014/main" id="{6F56A4FE-8985-D904-57E5-1C57C28BC9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8" y="4591173"/>
            <a:ext cx="2523365" cy="5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8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CD9712-300B-8AF1-CB2E-EC89F0C9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pt-BR" sz="3000" dirty="0"/>
              <a:t>Registos </a:t>
            </a:r>
            <a:r>
              <a:rPr lang="pt-BR" sz="3000" dirty="0" err="1"/>
              <a:t>Diario</a:t>
            </a:r>
            <a:endParaRPr lang="pt-BR" sz="3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803135-31EF-ADFE-B034-80045E4EF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pt-BR" sz="1800" dirty="0"/>
              <a:t>Para criar uma forma de digitalizar os dados presentes na nossa “base de dados”, construímos um código que vai ao arquivo </a:t>
            </a:r>
            <a:r>
              <a:rPr lang="pt-BR" sz="1800" dirty="0" err="1"/>
              <a:t>csv</a:t>
            </a:r>
            <a:r>
              <a:rPr lang="pt-BR" sz="1800" dirty="0"/>
              <a:t> que guarda apenas os registros desejados.</a:t>
            </a:r>
          </a:p>
          <a:p>
            <a:r>
              <a:rPr lang="pt-BR" sz="1800" dirty="0"/>
              <a:t>Este arquivo foi predefinido apenas com os registros do logout </a:t>
            </a:r>
          </a:p>
          <a:p>
            <a:endParaRPr lang="pt-BR" sz="1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6289FF-B484-A223-474E-53753DBEB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343459"/>
            <a:ext cx="6633184" cy="37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4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91E3E68-B79D-4D0B-9917-2CDE4CDF5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25" name="Graphic 24" descr="Estatísticas">
            <a:extLst>
              <a:ext uri="{FF2B5EF4-FFF2-40B4-BE49-F238E27FC236}">
                <a16:creationId xmlns:a16="http://schemas.microsoft.com/office/drawing/2014/main" id="{0AAC61C7-42E2-9F34-FD37-4DD9EF3B0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E62F5F-A2EA-9BCC-F88E-F4B976EAB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2396565"/>
            <a:ext cx="5844760" cy="3298283"/>
          </a:xfrm>
        </p:spPr>
        <p:txBody>
          <a:bodyPr anchor="ctr">
            <a:normAutofit/>
          </a:bodyPr>
          <a:lstStyle/>
          <a:p>
            <a:r>
              <a:rPr lang="pt-BR" dirty="0"/>
              <a:t>Fizemos uma filtragem nos dados para apresentar os dados primeiramente para todos os utilizadores e depois de definido o e-mail do utilizador que se deseja obter suas informações, mostrar o gráfico apenas para o utilizador.</a:t>
            </a:r>
          </a:p>
          <a:p>
            <a:r>
              <a:rPr lang="pt-BR" dirty="0"/>
              <a:t>Em seguida utilizamos o Chart.js para gerar os gráficos.</a:t>
            </a:r>
          </a:p>
        </p:txBody>
      </p:sp>
    </p:spTree>
    <p:extLst>
      <p:ext uri="{BB962C8B-B14F-4D97-AF65-F5344CB8AC3E}">
        <p14:creationId xmlns:p14="http://schemas.microsoft.com/office/powerpoint/2010/main" val="385897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0DACFED-DFD9-4C03-9E95-FF6D8E639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CA5141-8120-4ADA-BCF1-3A4449FE6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B7803664-912F-E933-D1D0-3B86FCC43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66" r="24952" b="1"/>
          <a:stretch/>
        </p:blipFill>
        <p:spPr>
          <a:xfrm>
            <a:off x="643467" y="643467"/>
            <a:ext cx="5372099" cy="5571066"/>
          </a:xfrm>
          <a:prstGeom prst="rect">
            <a:avLst/>
          </a:prstGeom>
        </p:spPr>
      </p:pic>
      <p:pic>
        <p:nvPicPr>
          <p:cNvPr id="2" name="Imagem 1" descr="Gráfico">
            <a:extLst>
              <a:ext uri="{FF2B5EF4-FFF2-40B4-BE49-F238E27FC236}">
                <a16:creationId xmlns:a16="http://schemas.microsoft.com/office/drawing/2014/main" id="{B0239613-E75D-48D4-7AE1-6E5BECC02D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18" r="29501" b="1"/>
          <a:stretch/>
        </p:blipFill>
        <p:spPr>
          <a:xfrm>
            <a:off x="6175686" y="643467"/>
            <a:ext cx="53720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8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28100-6021-DF70-034F-5C0A34CA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Registo Semanal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62D375-D121-AC2C-CA0A-4EE9DE33F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essa função, seguimos os passos previstos no Registo Diário, com algumas alterações</a:t>
            </a:r>
          </a:p>
          <a:p>
            <a:r>
              <a:rPr lang="pt-BR" dirty="0"/>
              <a:t>Neste programa só exibimos o gráfico do utilizador selecionado durante o ano selecionado.</a:t>
            </a:r>
          </a:p>
          <a:p>
            <a:r>
              <a:rPr lang="pt-BR" dirty="0"/>
              <a:t>Para cada ano que o utilizador tiver registos, teremos mais de um gráfico.</a:t>
            </a:r>
          </a:p>
          <a:p>
            <a:r>
              <a:rPr lang="pt-BR" dirty="0"/>
              <a:t>O gráfico está estruturado no número das semanas do ano.</a:t>
            </a:r>
          </a:p>
        </p:txBody>
      </p:sp>
    </p:spTree>
    <p:extLst>
      <p:ext uri="{BB962C8B-B14F-4D97-AF65-F5344CB8AC3E}">
        <p14:creationId xmlns:p14="http://schemas.microsoft.com/office/powerpoint/2010/main" val="114506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7B3F1E5-E41D-728F-E9AD-57647C721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5852" y="643467"/>
            <a:ext cx="9860296" cy="5571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68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13B37"/>
      </a:dk2>
      <a:lt2>
        <a:srgbClr val="E8E5E2"/>
      </a:lt2>
      <a:accent1>
        <a:srgbClr val="2985E7"/>
      </a:accent1>
      <a:accent2>
        <a:srgbClr val="15B4C5"/>
      </a:accent2>
      <a:accent3>
        <a:srgbClr val="20B787"/>
      </a:accent3>
      <a:accent4>
        <a:srgbClr val="14BA40"/>
      </a:accent4>
      <a:accent5>
        <a:srgbClr val="38BA21"/>
      </a:accent5>
      <a:accent6>
        <a:srgbClr val="70B614"/>
      </a:accent6>
      <a:hlink>
        <a:srgbClr val="319332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701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Georgia Pro Cond Light</vt:lpstr>
      <vt:lpstr>Speak Pro</vt:lpstr>
      <vt:lpstr>Wingdings 2</vt:lpstr>
      <vt:lpstr>SlateVTI</vt:lpstr>
      <vt:lpstr>Registos de Logouts no Algorithmi Curso TPSI  IPT Tomar</vt:lpstr>
      <vt:lpstr>INDICE</vt:lpstr>
      <vt:lpstr>Objetivos</vt:lpstr>
      <vt:lpstr>Recursos</vt:lpstr>
      <vt:lpstr>Registos Diario</vt:lpstr>
      <vt:lpstr>Apresentação do PowerPoint</vt:lpstr>
      <vt:lpstr>Apresentação do PowerPoint</vt:lpstr>
      <vt:lpstr>Registo Semanal</vt:lpstr>
      <vt:lpstr>Apresentação do PowerPoint</vt:lpstr>
      <vt:lpstr>Registos Geral Horário</vt:lpstr>
      <vt:lpstr>Apresentação do PowerPoint</vt:lpstr>
      <vt:lpstr>Pagina de Navegação</vt:lpstr>
      <vt:lpstr>Apresentação do PowerPoint</vt:lpstr>
      <vt:lpstr>Conclusão</vt:lpstr>
      <vt:lpstr>Referencias</vt:lpstr>
      <vt:lpstr>Agradecimentos</vt:lpstr>
      <vt:lpstr>Fim da Apresentação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Registos de Logouts no Algorithmi Curso TPSI  IPT Tomar</dc:title>
  <dc:creator>Nathaniel Aguiar Blair</dc:creator>
  <cp:lastModifiedBy>Nathaniel Aguiar Blair</cp:lastModifiedBy>
  <cp:revision>1</cp:revision>
  <dcterms:created xsi:type="dcterms:W3CDTF">2023-07-07T09:15:49Z</dcterms:created>
  <dcterms:modified xsi:type="dcterms:W3CDTF">2023-07-07T13:49:33Z</dcterms:modified>
</cp:coreProperties>
</file>