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7D7A-1316-EC55-3B8C-429947AB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9DC98-92EC-7285-E5F5-8F2C27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9F22B-B390-2ED6-2037-49FE794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AE9F12-7677-5DCE-CCA7-68348E3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3ADCE-63E1-4B86-BBAF-FCB265D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8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7F9C-0C75-805F-708C-37F9F6A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E0AAB9-399C-BB1F-7235-25C03305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15013B-DD7B-C852-5327-D9C6E45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E5732-352B-B334-72C5-7CFE921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F31BF-A1D9-8ACD-5CF7-B1F1E3D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2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AD8D6-2C86-84A1-248F-C2537865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CFFE24-1587-EB78-8152-A77EC569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7A6B-9762-0CC4-9B06-DD6746A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8F8859-DA89-273F-0002-B6FC4AF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9AD3B-EA03-4A6A-6E77-908DD50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BD7B-921B-E7E2-3B54-DA17E8E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9E6AD-434A-F9BF-DEC1-F3D158D7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33E3C-F329-6DEA-43D4-F6E7F01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48E24-8FC9-E069-CD11-6237ABE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051300-B1AF-ABBB-501A-060244CE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4669-5E35-2564-9894-D62509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94AF23-0A9F-8BF9-B907-5220715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6AEB20-4BE8-1ADA-7028-1AA8CF6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2B3D2C-06F6-C8E7-D728-457BF1B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F426E-D010-5CFB-6635-C80FB37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EFFD-FBB0-013D-F506-A4F4197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82A49-16B9-2F07-028B-163152EF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9461AD-7612-B865-8BA8-1CCC1B5B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7E7142-84E3-FCA2-577D-5C47476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CA380-DF1F-46C4-B7A5-DB6D57C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75209E-C798-2D65-05D8-E22768A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8EDBF-6540-97FE-BF98-7E80DA0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88C96-E845-7A0A-1EC9-6E0D4A5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444843-E12E-CB35-265D-EEF82892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81B3C-AE5A-4FBB-1705-55F4A7B7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D18AFA-8230-827D-4B70-2E29D56F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7F36C38-9167-1439-794E-FE4BE05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8D060F-5637-533C-D893-9E04706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160200-CE42-FB27-AF0B-0518F4F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3BAA-9769-3E6B-4957-66336E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A97090-EE08-8C6E-3FC3-80177F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778CD-481E-AFF9-B851-1505628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7C5F13-E29F-F563-6AA1-EC0F3C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8F6D54-8D05-3473-55E8-DA02E27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6B2382-838B-69E0-CCAC-03C56C27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57670-EC6C-1247-07E4-56B9BB8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1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99C3-A85F-7126-10AB-D8D2B4B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ACDB3A-FE4A-0761-D114-7B758F3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F78D9-6E0E-A80F-49F6-820B068D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EFB411-DF8C-AD29-1F7B-B229691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50647-FAC9-94C6-4176-CBB313A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A9574-4E4D-9AAA-9611-A022C66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95605-867A-D8BD-D606-E4AA052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4658C0-E0B5-A0F0-2A2D-3281C407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27973F-D558-0321-8100-F264DDE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E962B6-DE7D-2C01-53C3-B81A0D71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38F2B8-746B-AA1B-E039-483EA2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BE85D6-0027-A8CE-8F03-39496BF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7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A7488F-2908-7697-2815-74A2F06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903709-542D-6516-F270-FA4AA990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6A424-06FC-CB00-3F2F-0188BDACA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7CA6-5F4A-49FC-89B5-44753006BB6B}" type="datetimeFigureOut">
              <a:rPr lang="pt-PT" smtClean="0"/>
              <a:t>07/07/2023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318E-AE31-1E48-20FE-F61DFF1B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2A4B9E-2D88-9A1B-629F-5C0DDAD0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3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3C469-A65C-5803-8FA8-F36B62FF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pt-PT" sz="3700"/>
              <a:t>Filtragem, apuramento e tratamento dos dados do Programa Algorithmi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6DA67-69FF-BC7F-A8F9-3299CA0C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pt-PT" sz="2000" dirty="0"/>
              <a:t>Dados relativos à submissão de trabalhos para a avaliação no </a:t>
            </a:r>
            <a:r>
              <a:rPr lang="pt-PT" sz="2000" dirty="0" err="1"/>
              <a:t>Algorithmi</a:t>
            </a:r>
            <a:r>
              <a:rPr lang="pt-PT" sz="2000" dirty="0"/>
              <a:t> (“SEND ALGORITHM”)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E56B939A-B1A4-A26B-64A3-01D9F53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2103925"/>
            <a:ext cx="3217333" cy="6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904E5-5BBA-2A0A-CEB4-B762343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dirty="0"/>
              <a:t>sendchart.html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271B7-944C-E92B-BF4C-522E51D5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2DEC6-7BA6-384E-1B69-C4FADB1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000"/>
              <a:t>Carrega a ajax API para desenho dos gráficos;</a:t>
            </a:r>
          </a:p>
          <a:p>
            <a:r>
              <a:rPr lang="pt-PT" sz="1000"/>
              <a:t>Carrega o xmlhttprequest(), ou seja, é utilizada para enviar requisições http ou https diretamente para um servidor web e carregar os dados de resposta do servidor diretamente de volta ao script…</a:t>
            </a:r>
          </a:p>
          <a:p>
            <a:r>
              <a:rPr lang="pt-PT" sz="1000"/>
              <a:t>De seguida é criada uma função que atribui as cores e as características aos gráficos; DrawBarColors();</a:t>
            </a:r>
          </a:p>
          <a:p>
            <a:r>
              <a:rPr lang="pt-PT" sz="1000"/>
              <a:t>Quanto ao html, têm os botões associados ao html na página. Com getElementbyId(“id”), vai procurar o elemento com o “id” respetivo;</a:t>
            </a:r>
          </a:p>
          <a:p>
            <a:r>
              <a:rPr lang="pt-PT" sz="1000"/>
              <a:t>De seguida é criada a função que carrega os dados dos gráficos com três parâmetros: o url, as opções e os valores; loadDataAndDrawChart(…);</a:t>
            </a:r>
          </a:p>
          <a:p>
            <a:r>
              <a:rPr lang="pt-PT" sz="1000"/>
              <a:t>Depois são criadas as três funções que desenham os gráficos através do carregamento dos dados pela função anterior, dos dados em json dos ficheiros: “getmonthssend.php”, “getweekssend.php”, “getdayssend.php” e “gethourssend.php”…</a:t>
            </a:r>
          </a:p>
          <a:p>
            <a:endParaRPr lang="pt-PT" sz="1000"/>
          </a:p>
          <a:p>
            <a:endParaRPr lang="pt-PT" sz="1000"/>
          </a:p>
          <a:p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21920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F3CA-7E23-49F2-1F47-D230332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dirty="0"/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CEFFD-9150-7342-57A5-05846A2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19C10-AEFF-3ED7-119F-C7243A7C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400"/>
              <a:t>O programa filtra os dados do ficheiro “logIPRP.csv” consoante a utilidade dos campos de cada coluna (ficheiros “readdataXX.php”);</a:t>
            </a:r>
          </a:p>
          <a:p>
            <a:r>
              <a:rPr lang="pt-PT" sz="1400"/>
              <a:t>Segundo os campos filtrados de cada coluna transmitimos os dados através de json para utilização no ficheiro “final” - “sendchart.html” (ficheiros “getdayssend.php”, “getweekssend.php”, “getmonthssend.php” (…);</a:t>
            </a:r>
          </a:p>
          <a:p>
            <a:r>
              <a:rPr lang="pt-PT" sz="1400"/>
              <a:t>Através do ficheiro “sendchart.html” construímos a página html;</a:t>
            </a:r>
          </a:p>
          <a:p>
            <a:r>
              <a:rPr lang="pt-PT" sz="1400"/>
              <a:t>Esta página permite a mudança entre os respetivos gráficos (através de botões) e apresenta os gráficos das avaliações dos alunos por dia, semana e mês…</a:t>
            </a:r>
          </a:p>
        </p:txBody>
      </p:sp>
    </p:spTree>
    <p:extLst>
      <p:ext uri="{BB962C8B-B14F-4D97-AF65-F5344CB8AC3E}">
        <p14:creationId xmlns:p14="http://schemas.microsoft.com/office/powerpoint/2010/main" val="226712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EB8D9-D698-B11B-8D06-E98013B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dirty="0"/>
              <a:t>Alunos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9117FFAF-99CB-1FA9-92BA-C0530BA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8E9D3-C35E-A13B-EBD7-4DA4470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/>
              <a:t>Afonso Gomes</a:t>
            </a:r>
          </a:p>
          <a:p>
            <a:r>
              <a:rPr lang="pt-PT" sz="2000"/>
              <a:t>Carlos Silva</a:t>
            </a:r>
          </a:p>
          <a:p>
            <a:r>
              <a:rPr lang="pt-PT" sz="2000"/>
              <a:t>João Louro</a:t>
            </a:r>
          </a:p>
        </p:txBody>
      </p:sp>
    </p:spTree>
    <p:extLst>
      <p:ext uri="{BB962C8B-B14F-4D97-AF65-F5344CB8AC3E}">
        <p14:creationId xmlns:p14="http://schemas.microsoft.com/office/powerpoint/2010/main" val="1688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AA022-D169-4106-8E7F-29A4A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/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BDA4C-8860-0966-8490-238BF41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D6E7E-CDA9-F86B-2A61-B24C337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700" dirty="0"/>
              <a:t>No âmbito da disciplina de “Projeto Integrado 1” foi-nos proposto o seguinte trabalho:</a:t>
            </a:r>
          </a:p>
          <a:p>
            <a:r>
              <a:rPr lang="pt-PT" sz="1700" dirty="0"/>
              <a:t>Recolher dados do ficheiro “logIPRP.csv”;</a:t>
            </a:r>
          </a:p>
          <a:p>
            <a:r>
              <a:rPr lang="pt-PT" sz="1700" dirty="0"/>
              <a:t>Segundo o comando “SEND_ALGORITHM”, que permite saber, quando um aluno submeteu um trabalho para avaliação;</a:t>
            </a:r>
          </a:p>
          <a:p>
            <a:r>
              <a:rPr lang="pt-PT" sz="1700" dirty="0"/>
              <a:t>Elaboração de Gráficos com os dados recolhidos das avaliações diárias, semanais e mensais…</a:t>
            </a:r>
          </a:p>
        </p:txBody>
      </p:sp>
    </p:spTree>
    <p:extLst>
      <p:ext uri="{BB962C8B-B14F-4D97-AF65-F5344CB8AC3E}">
        <p14:creationId xmlns:p14="http://schemas.microsoft.com/office/powerpoint/2010/main" val="101804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F156F-D2E3-0407-39AA-43FE4CC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dirty="0"/>
              <a:t>readdata2.php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BFD36-896F-6AA2-06FC-2FA9F68B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301A7-FF19-EDAE-2746-B33E35E0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100" dirty="0"/>
              <a:t>Abre ficheiro (“../logIPRP.csv, “r”);</a:t>
            </a:r>
          </a:p>
          <a:p>
            <a:r>
              <a:rPr lang="pt-PT" sz="1100" dirty="0"/>
              <a:t>Se abrir o ficheiro, enquanto o texto do documento for até ao “;” for verdadeiro e se a comparação do campo 3 do ficheiro for igual a “SEND_ALGORITHM” e o campo 5 for maior ou igual a 0, ou seja verdadeiro;</a:t>
            </a:r>
          </a:p>
          <a:p>
            <a:r>
              <a:rPr lang="pt-PT" sz="1100" dirty="0"/>
              <a:t>Ao </a:t>
            </a:r>
            <a:r>
              <a:rPr lang="pt-PT" sz="1100" dirty="0" err="1"/>
              <a:t>array</a:t>
            </a:r>
            <a:r>
              <a:rPr lang="pt-PT" sz="1100" dirty="0"/>
              <a:t> “</a:t>
            </a:r>
            <a:r>
              <a:rPr lang="pt-PT" sz="1100" dirty="0" err="1"/>
              <a:t>filtereddata</a:t>
            </a:r>
            <a:r>
              <a:rPr lang="pt-PT" sz="1100" dirty="0"/>
              <a:t>” é adicionado os campos;</a:t>
            </a:r>
          </a:p>
          <a:p>
            <a:r>
              <a:rPr lang="pt-PT" sz="1100" dirty="0"/>
              <a:t>Depois iteramos o </a:t>
            </a:r>
            <a:r>
              <a:rPr lang="pt-PT" sz="1100" dirty="0" err="1"/>
              <a:t>array</a:t>
            </a:r>
            <a:r>
              <a:rPr lang="pt-PT" sz="1100" dirty="0"/>
              <a:t> “</a:t>
            </a:r>
            <a:r>
              <a:rPr lang="pt-PT" sz="1100" dirty="0" err="1"/>
              <a:t>filtereddata</a:t>
            </a:r>
            <a:r>
              <a:rPr lang="pt-PT" sz="1100" dirty="0"/>
              <a:t>” por linha: a coluna fica igual ao campo 2 do ficheiro, que é a data…</a:t>
            </a:r>
          </a:p>
          <a:p>
            <a:r>
              <a:rPr lang="pt-PT" sz="1100" dirty="0"/>
              <a:t>De seguida, escreve no ficheiro filtrosend.csv a data presente no ficheiro inicial…</a:t>
            </a:r>
          </a:p>
        </p:txBody>
      </p:sp>
    </p:spTree>
    <p:extLst>
      <p:ext uri="{BB962C8B-B14F-4D97-AF65-F5344CB8AC3E}">
        <p14:creationId xmlns:p14="http://schemas.microsoft.com/office/powerpoint/2010/main" val="30802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0B31A-DE57-33D0-3AA7-65E310D7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dirty="0"/>
              <a:t>readdata3.php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CEBF0F-07B5-EFC9-D7CC-D1893A20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811564-7EFB-FFF3-FD26-81206FAE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Faz o mesmo que readdata2, filtra pelo campo “SEND_ALGORITHM”;</a:t>
            </a:r>
          </a:p>
          <a:p>
            <a:r>
              <a:rPr lang="pt-PT" sz="2000" dirty="0"/>
              <a:t>Percorre o </a:t>
            </a:r>
            <a:r>
              <a:rPr lang="pt-PT" sz="2000" dirty="0" err="1"/>
              <a:t>array</a:t>
            </a:r>
            <a:r>
              <a:rPr lang="pt-PT" sz="2000" dirty="0"/>
              <a:t> e adiciona a “</a:t>
            </a:r>
            <a:r>
              <a:rPr lang="pt-PT" sz="2000" dirty="0" err="1"/>
              <a:t>collumn</a:t>
            </a:r>
            <a:r>
              <a:rPr lang="pt-PT" sz="2000" dirty="0"/>
              <a:t>” o campo 4 do ficheiro, que são os emails;</a:t>
            </a:r>
          </a:p>
          <a:p>
            <a:r>
              <a:rPr lang="pt-PT" sz="2000" dirty="0"/>
              <a:t>Depois acha a posição da “@” e separa a palavra “</a:t>
            </a:r>
            <a:r>
              <a:rPr lang="pt-PT" sz="2000" dirty="0" err="1"/>
              <a:t>alunoxxxxx</a:t>
            </a:r>
            <a:r>
              <a:rPr lang="pt-PT" sz="2000" dirty="0"/>
              <a:t>”, criando um ficheiro denominado “filtrousers.csv”;</a:t>
            </a:r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0860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4D3BA-4B77-93CD-9CB8-8E599BB2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3700" dirty="0" err="1"/>
              <a:t>readdatahours.php</a:t>
            </a:r>
            <a:endParaRPr lang="pt-PT" sz="3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26BE4-8A29-BF40-E5CA-36C41224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9D25CC-CA22-24E9-E966-F908780B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Faz o mesmo que readdata2, filtra pelo campo “SEND_ALGORITHM”;</a:t>
            </a:r>
          </a:p>
          <a:p>
            <a:r>
              <a:rPr lang="pt-PT" sz="2000" dirty="0"/>
              <a:t>Percorre o </a:t>
            </a:r>
            <a:r>
              <a:rPr lang="pt-PT" sz="2000" dirty="0" err="1"/>
              <a:t>array</a:t>
            </a:r>
            <a:r>
              <a:rPr lang="pt-PT" sz="2000" dirty="0"/>
              <a:t> e adiciona a “</a:t>
            </a:r>
            <a:r>
              <a:rPr lang="pt-PT" sz="2000" dirty="0" err="1"/>
              <a:t>collumn</a:t>
            </a:r>
            <a:r>
              <a:rPr lang="pt-PT" sz="2000" dirty="0"/>
              <a:t>” o campo 2 do ficheiro, que são as horas;</a:t>
            </a:r>
          </a:p>
          <a:p>
            <a:r>
              <a:rPr lang="pt-PT" sz="2000" dirty="0"/>
              <a:t>Depois separa as horas pela função “</a:t>
            </a:r>
            <a:r>
              <a:rPr lang="pt-PT" sz="2000" dirty="0" err="1"/>
              <a:t>substr</a:t>
            </a:r>
            <a:r>
              <a:rPr lang="pt-PT" sz="2000" dirty="0"/>
              <a:t>”, dos minutos e segundos;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9637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1D408-F413-491E-AFBB-A3DD77F4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3700" err="1"/>
              <a:t>getmonthsSend.php</a:t>
            </a:r>
            <a:endParaRPr lang="pt-PT" sz="37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0298A-C133-EA0B-B9E7-9B83DEA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D9CE0-6C42-B154-564C-2828B95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000"/>
              <a:t>Cria uma classe – “data”;</a:t>
            </a:r>
          </a:p>
          <a:p>
            <a:r>
              <a:rPr lang="pt-PT" sz="1000"/>
              <a:t>Inicializa os labels da classe “data”, com um titulo e uma data</a:t>
            </a:r>
            <a:r>
              <a:rPr lang="pt-PT" sz="1000">
                <a:sym typeface="Wingdings" panose="05000000000000000000" pitchFamily="2" charset="2"/>
              </a:rPr>
              <a:t> “array()”;</a:t>
            </a:r>
          </a:p>
          <a:p>
            <a:r>
              <a:rPr lang="pt-PT" sz="1000">
                <a:sym typeface="Wingdings" panose="05000000000000000000" pitchFamily="2" charset="2"/>
              </a:rPr>
              <a:t>Cria as etiquetas;</a:t>
            </a:r>
          </a:p>
          <a:p>
            <a:r>
              <a:rPr lang="pt-PT" sz="1000">
                <a:sym typeface="Wingdings" panose="05000000000000000000" pitchFamily="2" charset="2"/>
              </a:rPr>
              <a:t>Adiciona as etiquetas ao array “data” dentro da classe;</a:t>
            </a:r>
          </a:p>
          <a:p>
            <a:r>
              <a:rPr lang="pt-PT" sz="1000">
                <a:sym typeface="Wingdings" panose="05000000000000000000" pitchFamily="2" charset="2"/>
              </a:rPr>
              <a:t>Abre o ficheiro filtrosend.csv;</a:t>
            </a:r>
          </a:p>
          <a:p>
            <a:r>
              <a:rPr lang="pt-PT" sz="1000">
                <a:sym typeface="Wingdings" panose="05000000000000000000" pitchFamily="2" charset="2"/>
              </a:rPr>
              <a:t>Inicializa os meses com um array();</a:t>
            </a:r>
          </a:p>
          <a:p>
            <a:r>
              <a:rPr lang="pt-PT" sz="1000">
                <a:sym typeface="Wingdings" panose="05000000000000000000" pitchFamily="2" charset="2"/>
              </a:rPr>
              <a:t>Depois percorre o ficheiro e adiciona o conteúdo de cada linha do ficheiro ao array “meses()”; </a:t>
            </a:r>
          </a:p>
          <a:p>
            <a:r>
              <a:rPr lang="pt-PT" sz="1000">
                <a:sym typeface="Wingdings" panose="05000000000000000000" pitchFamily="2" charset="2"/>
              </a:rPr>
              <a:t>Depois adiciona os contadores e converte em json os dados para posterior uso no “sendchart.html”;</a:t>
            </a:r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2317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112C2F-ACE8-7250-3E2A-24FD9EBA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100" dirty="0" err="1"/>
              <a:t>getweekssend.php</a:t>
            </a:r>
            <a:endParaRPr lang="pt-PT" sz="4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C39999-815B-0553-AE1A-AB9C6BCF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6DE2F8-C459-54F7-F250-5A855E67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600"/>
              <a:t>Cria uma classe, data;</a:t>
            </a:r>
          </a:p>
          <a:p>
            <a:r>
              <a:rPr lang="pt-PT" sz="1600"/>
              <a:t>Inicializa os labels da classe data, com um titulo e os sendings</a:t>
            </a:r>
            <a:r>
              <a:rPr lang="pt-PT" sz="1600">
                <a:sym typeface="Wingdings" panose="05000000000000000000" pitchFamily="2" charset="2"/>
              </a:rPr>
              <a:t>;</a:t>
            </a:r>
          </a:p>
          <a:p>
            <a:r>
              <a:rPr lang="pt-PT" sz="1600">
                <a:sym typeface="Wingdings" panose="05000000000000000000" pitchFamily="2" charset="2"/>
              </a:rPr>
              <a:t>Cria as etiquetas;</a:t>
            </a:r>
          </a:p>
          <a:p>
            <a:r>
              <a:rPr lang="pt-PT" sz="1600">
                <a:sym typeface="Wingdings" panose="05000000000000000000" pitchFamily="2" charset="2"/>
              </a:rPr>
              <a:t>Adiciona as etiquetas ao array data dentro da classe;</a:t>
            </a:r>
          </a:p>
          <a:p>
            <a:r>
              <a:rPr lang="pt-PT" sz="1600">
                <a:sym typeface="Wingdings" panose="05000000000000000000" pitchFamily="2" charset="2"/>
              </a:rPr>
              <a:t>Depois adiciona os números da semana e o número de sendings e converte em json os dados para posterior uso no “sendchart.html”;</a:t>
            </a:r>
            <a:endParaRPr lang="pt-PT" sz="1600"/>
          </a:p>
          <a:p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351916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B85EF-FC97-6EC9-6148-307BD0E4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100" dirty="0" err="1"/>
              <a:t>gethourssend.php</a:t>
            </a:r>
            <a:endParaRPr lang="pt-PT" sz="4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1ACF88-730E-E064-DDBD-7AD8DCA9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02D716-BF02-C919-AEFE-8FEA0F03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/>
              <a:t>Faz o mesmo que o “getmonthsend.php”;</a:t>
            </a:r>
          </a:p>
          <a:p>
            <a:r>
              <a:rPr lang="pt-PT" sz="2000"/>
              <a:t>E depois converte os dados referentes aos meses e o número de sendings por mês em json para posterior uso em “sendchart.html”;</a:t>
            </a:r>
          </a:p>
          <a:p>
            <a:endParaRPr lang="pt-PT" sz="2000" u="sng"/>
          </a:p>
        </p:txBody>
      </p:sp>
    </p:spTree>
    <p:extLst>
      <p:ext uri="{BB962C8B-B14F-4D97-AF65-F5344CB8AC3E}">
        <p14:creationId xmlns:p14="http://schemas.microsoft.com/office/powerpoint/2010/main" val="158710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5385E9-4D96-6AEA-1084-A4BCAAB5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3400" dirty="0" err="1"/>
              <a:t>getdayshourssend.php</a:t>
            </a:r>
            <a:endParaRPr lang="pt-PT" sz="3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B1540D-90BF-84B8-4FB8-301277BC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1F64D2-18FF-35CC-A749-F278BCBE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400"/>
              <a:t>Cria uma classe, data;</a:t>
            </a:r>
          </a:p>
          <a:p>
            <a:r>
              <a:rPr lang="pt-PT" sz="1400"/>
              <a:t>Inicializa os labels da classe data, com um titulo e um </a:t>
            </a:r>
            <a:r>
              <a:rPr lang="pt-PT" sz="1400">
                <a:sym typeface="Wingdings" panose="05000000000000000000" pitchFamily="2" charset="2"/>
              </a:rPr>
              <a:t>array();</a:t>
            </a:r>
          </a:p>
          <a:p>
            <a:r>
              <a:rPr lang="pt-PT" sz="1400">
                <a:sym typeface="Wingdings" panose="05000000000000000000" pitchFamily="2" charset="2"/>
              </a:rPr>
              <a:t>Cria as etiquetas;</a:t>
            </a:r>
          </a:p>
          <a:p>
            <a:r>
              <a:rPr lang="pt-PT" sz="1400">
                <a:sym typeface="Wingdings" panose="05000000000000000000" pitchFamily="2" charset="2"/>
              </a:rPr>
              <a:t>Adiciona as etiquetas ao array “data” dentro da classe;</a:t>
            </a:r>
          </a:p>
          <a:p>
            <a:r>
              <a:rPr lang="pt-PT" sz="1400">
                <a:sym typeface="Wingdings" panose="05000000000000000000" pitchFamily="2" charset="2"/>
              </a:rPr>
              <a:t>Abre o ficheiro “filtroSend.csv”;</a:t>
            </a:r>
          </a:p>
          <a:p>
            <a:r>
              <a:rPr lang="pt-PT" sz="1400">
                <a:sym typeface="Wingdings" panose="05000000000000000000" pitchFamily="2" charset="2"/>
              </a:rPr>
              <a:t>Inicializa os meses com um array();</a:t>
            </a:r>
          </a:p>
          <a:p>
            <a:r>
              <a:rPr lang="pt-PT" sz="1400">
                <a:sym typeface="Wingdings" panose="05000000000000000000" pitchFamily="2" charset="2"/>
              </a:rPr>
              <a:t>Depois adiciona as horas e os dias para json para posterior uso no “sendchart.html”;</a:t>
            </a:r>
            <a:endParaRPr lang="pt-PT" sz="1400"/>
          </a:p>
          <a:p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249068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865</Words>
  <Application>Microsoft Office PowerPoint</Application>
  <PresentationFormat>Ecrã Panorâmico</PresentationFormat>
  <Paragraphs>65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Filtragem, apuramento e tratamento dos dados do Programa Algorithmi</vt:lpstr>
      <vt:lpstr>Introdução</vt:lpstr>
      <vt:lpstr>readdata2.php</vt:lpstr>
      <vt:lpstr>readdata3.php</vt:lpstr>
      <vt:lpstr>readdatahours.php</vt:lpstr>
      <vt:lpstr>getmonthsSend.php</vt:lpstr>
      <vt:lpstr>getweekssend.php</vt:lpstr>
      <vt:lpstr>gethourssend.php</vt:lpstr>
      <vt:lpstr>getdayshourssend.php</vt:lpstr>
      <vt:lpstr>sendchart.html</vt:lpstr>
      <vt:lpstr>Conclusão</vt:lpstr>
      <vt:lpstr>Alunos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Filtragem, apuração e tratamento dos dados do Programa Algorithmi</dc:title>
  <dc:creator>João Louro</dc:creator>
  <cp:lastModifiedBy>João Louro</cp:lastModifiedBy>
  <cp:revision>24</cp:revision>
  <dcterms:created xsi:type="dcterms:W3CDTF">2023-07-07T09:10:27Z</dcterms:created>
  <dcterms:modified xsi:type="dcterms:W3CDTF">2023-07-07T14:43:06Z</dcterms:modified>
</cp:coreProperties>
</file>