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9" r:id="rId2"/>
    <p:sldId id="266" r:id="rId3"/>
    <p:sldId id="259" r:id="rId4"/>
    <p:sldId id="258" r:id="rId5"/>
    <p:sldId id="260" r:id="rId6"/>
    <p:sldId id="261" r:id="rId7"/>
    <p:sldId id="270" r:id="rId8"/>
    <p:sldId id="262" r:id="rId9"/>
    <p:sldId id="265" r:id="rId10"/>
    <p:sldId id="263" r:id="rId11"/>
    <p:sldId id="264" r:id="rId12"/>
    <p:sldId id="271" r:id="rId13"/>
    <p:sldId id="272" r:id="rId1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08" autoAdjust="0"/>
  </p:normalViewPr>
  <p:slideViewPr>
    <p:cSldViewPr>
      <p:cViewPr>
        <p:scale>
          <a:sx n="80" d="100"/>
          <a:sy n="80" d="100"/>
        </p:scale>
        <p:origin x="-864" y="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76A59-2EB7-4CAF-8CD3-7DE2F840C52A}" type="datetimeFigureOut">
              <a:rPr lang="pt-PT" smtClean="0"/>
              <a:t>23-06-2011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F9C76-1D7D-42C1-BB43-495D3B0113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584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F9C76-1D7D-42C1-BB43-495D3B011337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05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D32CE32-72B7-4DF0-ACF0-A785F5606061}" type="datetimeFigureOut">
              <a:rPr lang="pt-PT" smtClean="0"/>
              <a:t>23-06-2011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06E100C8-04D1-4061-A715-3C0F64C553FF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CE32-72B7-4DF0-ACF0-A785F5606061}" type="datetimeFigureOut">
              <a:rPr lang="pt-PT" smtClean="0"/>
              <a:t>23-06-2011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00C8-04D1-4061-A715-3C0F64C553FF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CE32-72B7-4DF0-ACF0-A785F5606061}" type="datetimeFigureOut">
              <a:rPr lang="pt-PT" smtClean="0"/>
              <a:t>23-06-2011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00C8-04D1-4061-A715-3C0F64C553FF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CE32-72B7-4DF0-ACF0-A785F5606061}" type="datetimeFigureOut">
              <a:rPr lang="pt-PT" smtClean="0"/>
              <a:t>23-06-2011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00C8-04D1-4061-A715-3C0F64C553FF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CE32-72B7-4DF0-ACF0-A785F5606061}" type="datetimeFigureOut">
              <a:rPr lang="pt-PT" smtClean="0"/>
              <a:t>23-06-2011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00C8-04D1-4061-A715-3C0F64C553FF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CE32-72B7-4DF0-ACF0-A785F5606061}" type="datetimeFigureOut">
              <a:rPr lang="pt-PT" smtClean="0"/>
              <a:t>23-06-2011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00C8-04D1-4061-A715-3C0F64C553FF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CE32-72B7-4DF0-ACF0-A785F5606061}" type="datetimeFigureOut">
              <a:rPr lang="pt-PT" smtClean="0"/>
              <a:t>23-06-2011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00C8-04D1-4061-A715-3C0F64C553FF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CE32-72B7-4DF0-ACF0-A785F5606061}" type="datetimeFigureOut">
              <a:rPr lang="pt-PT" smtClean="0"/>
              <a:t>23-06-2011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00C8-04D1-4061-A715-3C0F64C553FF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CE32-72B7-4DF0-ACF0-A785F5606061}" type="datetimeFigureOut">
              <a:rPr lang="pt-PT" smtClean="0"/>
              <a:t>23-06-2011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00C8-04D1-4061-A715-3C0F64C553FF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D32CE32-72B7-4DF0-ACF0-A785F5606061}" type="datetimeFigureOut">
              <a:rPr lang="pt-PT" smtClean="0"/>
              <a:t>23-06-2011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06E100C8-04D1-4061-A715-3C0F64C553FF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D32CE32-72B7-4DF0-ACF0-A785F5606061}" type="datetimeFigureOut">
              <a:rPr lang="pt-PT" smtClean="0"/>
              <a:t>23-06-2011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06E100C8-04D1-4061-A715-3C0F64C553FF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D32CE32-72B7-4DF0-ACF0-A785F5606061}" type="datetimeFigureOut">
              <a:rPr lang="pt-PT" smtClean="0"/>
              <a:t>23-06-2011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06E100C8-04D1-4061-A715-3C0F64C553FF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ctrTitle"/>
          </p:nvPr>
        </p:nvSpPr>
        <p:spPr>
          <a:xfrm>
            <a:off x="179512" y="2564904"/>
            <a:ext cx="8736012" cy="1470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 Mapa do site</a:t>
            </a:r>
            <a:br>
              <a:rPr lang="pt-PT" dirty="0" smtClean="0"/>
            </a:br>
            <a:endParaRPr lang="pt-PT" dirty="0" smtClean="0"/>
          </a:p>
        </p:txBody>
      </p:sp>
      <p:sp>
        <p:nvSpPr>
          <p:cNvPr id="5123" name="Subtítulo 2"/>
          <p:cNvSpPr>
            <a:spLocks noGrp="1"/>
          </p:cNvSpPr>
          <p:nvPr>
            <p:ph type="subTitle" idx="1"/>
          </p:nvPr>
        </p:nvSpPr>
        <p:spPr>
          <a:xfrm>
            <a:off x="457200" y="3900488"/>
            <a:ext cx="4953000" cy="1752600"/>
          </a:xfrm>
        </p:spPr>
        <p:txBody>
          <a:bodyPr/>
          <a:lstStyle/>
          <a:p>
            <a:pPr marL="63500" eaLnBrk="1" hangingPunct="1"/>
            <a:r>
              <a:rPr lang="pt-PT" dirty="0" smtClean="0"/>
              <a:t>Analistas</a:t>
            </a:r>
          </a:p>
          <a:p>
            <a:pPr marL="63500" eaLnBrk="1" hangingPunct="1"/>
            <a:endParaRPr lang="pt-PT" dirty="0" smtClean="0"/>
          </a:p>
        </p:txBody>
      </p:sp>
      <p:grpSp>
        <p:nvGrpSpPr>
          <p:cNvPr id="5124" name="Group 2"/>
          <p:cNvGrpSpPr>
            <a:grpSpLocks/>
          </p:cNvGrpSpPr>
          <p:nvPr/>
        </p:nvGrpSpPr>
        <p:grpSpPr bwMode="auto">
          <a:xfrm>
            <a:off x="1110924" y="5056395"/>
            <a:ext cx="2951162" cy="792163"/>
            <a:chOff x="656" y="405"/>
            <a:chExt cx="2431" cy="714"/>
          </a:xfrm>
        </p:grpSpPr>
        <p:pic>
          <p:nvPicPr>
            <p:cNvPr id="5128" name="Picture 3" descr="dei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3" y="552"/>
              <a:ext cx="864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9" name="Picture 4" descr="ip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" y="405"/>
              <a:ext cx="714" cy="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0" name="Picture 5" descr="est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" y="416"/>
              <a:ext cx="726" cy="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Subtítulo 2"/>
          <p:cNvSpPr txBox="1">
            <a:spLocks/>
          </p:cNvSpPr>
          <p:nvPr/>
        </p:nvSpPr>
        <p:spPr>
          <a:xfrm>
            <a:off x="5220072" y="4664075"/>
            <a:ext cx="3313112" cy="1320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4008" fontAlgn="auto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pt-PT" sz="2000" dirty="0" smtClean="0">
                <a:solidFill>
                  <a:schemeClr val="tx2"/>
                </a:solidFill>
                <a:latin typeface="+mn-lt"/>
                <a:cs typeface="+mn-cs"/>
              </a:rPr>
              <a:t>Lito Carvalho nº8760</a:t>
            </a:r>
          </a:p>
          <a:p>
            <a:pPr marL="64008" fontAlgn="auto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pt-PT" sz="2000" dirty="0" smtClean="0">
                <a:solidFill>
                  <a:schemeClr val="tx2"/>
                </a:solidFill>
              </a:rPr>
              <a:t>Ruben Rodrigues nº11622</a:t>
            </a:r>
            <a:endParaRPr lang="pt-PT" sz="20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pic>
        <p:nvPicPr>
          <p:cNvPr id="5126" name="Picture 11" descr="tolmai_bola_fino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498" y="1412776"/>
            <a:ext cx="117951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12" descr="C:\Users\Jay_D\wiki\Logotipos\tolmai_bola_fin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78" y="354707"/>
            <a:ext cx="511175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901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Mapa do site</a:t>
            </a:r>
            <a:endParaRPr lang="pt-PT" dirty="0"/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291478"/>
              </p:ext>
            </p:extLst>
          </p:nvPr>
        </p:nvGraphicFramePr>
        <p:xfrm>
          <a:off x="1475656" y="1772816"/>
          <a:ext cx="6196014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338"/>
                <a:gridCol w="2065338"/>
                <a:gridCol w="2065338"/>
              </a:tblGrid>
              <a:tr h="360040">
                <a:tc>
                  <a:txBody>
                    <a:bodyPr/>
                    <a:lstStyle/>
                    <a:p>
                      <a:r>
                        <a:rPr lang="pt-PT" dirty="0" smtClean="0"/>
                        <a:t>Origem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Objecto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Destino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Vista Inicial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Link Repositório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Vista Repositório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Vista</a:t>
                      </a:r>
                      <a:r>
                        <a:rPr lang="pt-PT" baseline="0" dirty="0" smtClean="0"/>
                        <a:t> Inicial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Cinco </a:t>
                      </a:r>
                      <a:r>
                        <a:rPr lang="pt-PT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projectos indexados</a:t>
                      </a:r>
                      <a:endParaRPr lang="pt-PT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Vista Projecto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Vista Inicial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Top</a:t>
                      </a:r>
                      <a:r>
                        <a:rPr lang="pt-PT" baseline="0" dirty="0" smtClean="0"/>
                        <a:t> </a:t>
                      </a:r>
                      <a:r>
                        <a:rPr lang="pt-PT" dirty="0" smtClean="0"/>
                        <a:t> Linguagens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Vista Linguagem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971967"/>
              </p:ext>
            </p:extLst>
          </p:nvPr>
        </p:nvGraphicFramePr>
        <p:xfrm>
          <a:off x="1547664" y="4077072"/>
          <a:ext cx="60960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5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Origem</a:t>
                      </a:r>
                    </a:p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Objecto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Destino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Vista Repositório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 smtClean="0"/>
                        <a:t>Click</a:t>
                      </a:r>
                      <a:r>
                        <a:rPr lang="pt-PT" dirty="0" smtClean="0"/>
                        <a:t> projecto seleccionado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Vista Projecto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Vista Repositório</a:t>
                      </a:r>
                    </a:p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pt-PT" dirty="0" smtClean="0"/>
                        <a:t>Linguagens do repositório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Vista Linguagem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93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16" y="548680"/>
            <a:ext cx="6965245" cy="1202485"/>
          </a:xfrm>
        </p:spPr>
        <p:txBody>
          <a:bodyPr/>
          <a:lstStyle/>
          <a:p>
            <a:r>
              <a:rPr lang="pt-PT" dirty="0"/>
              <a:t>Mapa </a:t>
            </a:r>
            <a:r>
              <a:rPr lang="pt-PT" dirty="0" smtClean="0"/>
              <a:t>do </a:t>
            </a:r>
            <a:r>
              <a:rPr lang="pt-PT" dirty="0"/>
              <a:t>site</a:t>
            </a: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917997"/>
              </p:ext>
            </p:extLst>
          </p:nvPr>
        </p:nvGraphicFramePr>
        <p:xfrm>
          <a:off x="1475656" y="1556792"/>
          <a:ext cx="6196014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338"/>
                <a:gridCol w="2065338"/>
                <a:gridCol w="206533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Origem</a:t>
                      </a:r>
                    </a:p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Objecto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Destino</a:t>
                      </a:r>
                    </a:p>
                    <a:p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Vista Projecto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Numero de</a:t>
                      </a:r>
                      <a:r>
                        <a:rPr lang="pt-PT" baseline="0" dirty="0" smtClean="0"/>
                        <a:t> ficheiros do projecto de um dado </a:t>
                      </a:r>
                      <a:r>
                        <a:rPr lang="pt-PT" dirty="0" smtClean="0"/>
                        <a:t>repositório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Vista Repositório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Vista Projecto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 smtClean="0"/>
                        <a:t>Click</a:t>
                      </a:r>
                      <a:r>
                        <a:rPr lang="pt-PT" dirty="0" smtClean="0"/>
                        <a:t> linguagem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Vista Linguagem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Marcador de Posição de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2231330"/>
              </p:ext>
            </p:extLst>
          </p:nvPr>
        </p:nvGraphicFramePr>
        <p:xfrm>
          <a:off x="1547664" y="4077072"/>
          <a:ext cx="619601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338"/>
                <a:gridCol w="2065338"/>
                <a:gridCol w="2065338"/>
              </a:tblGrid>
              <a:tr h="1360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Origem</a:t>
                      </a:r>
                    </a:p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Objecto</a:t>
                      </a:r>
                    </a:p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Destino</a:t>
                      </a:r>
                    </a:p>
                    <a:p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Vista Linguagem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Percentagem das Linguagens para cada repositório 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Vista Repositório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50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Mapa do site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715121"/>
              </p:ext>
            </p:extLst>
          </p:nvPr>
        </p:nvGraphicFramePr>
        <p:xfrm>
          <a:off x="1463675" y="2119313"/>
          <a:ext cx="619601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338"/>
                <a:gridCol w="2065338"/>
                <a:gridCol w="2065338"/>
              </a:tblGrid>
              <a:tr h="1360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Origem</a:t>
                      </a:r>
                    </a:p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Objecto</a:t>
                      </a:r>
                    </a:p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Destino</a:t>
                      </a:r>
                    </a:p>
                    <a:p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Pesquisa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Link</a:t>
                      </a:r>
                      <a:r>
                        <a:rPr lang="pt-PT" baseline="0" dirty="0" smtClean="0"/>
                        <a:t> Projecto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Vista Projecto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Pesquisa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Link</a:t>
                      </a:r>
                      <a:r>
                        <a:rPr lang="pt-PT" baseline="0" dirty="0" smtClean="0"/>
                        <a:t> Repositório</a:t>
                      </a:r>
                      <a:endParaRPr lang="pt-P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Vista </a:t>
                      </a:r>
                      <a:r>
                        <a:rPr lang="pt-PT" baseline="0" dirty="0" smtClean="0"/>
                        <a:t>Repositório</a:t>
                      </a:r>
                      <a:endParaRPr lang="pt-P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Link</a:t>
                      </a:r>
                      <a:r>
                        <a:rPr lang="pt-PT" baseline="0" dirty="0" smtClean="0"/>
                        <a:t> Linguagens</a:t>
                      </a:r>
                      <a:endParaRPr lang="pt-P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Vista </a:t>
                      </a:r>
                      <a:r>
                        <a:rPr lang="pt-PT" baseline="0" dirty="0" smtClean="0"/>
                        <a:t>Linguagens</a:t>
                      </a:r>
                      <a:endParaRPr lang="pt-PT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746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Esquemático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413" y="2132856"/>
            <a:ext cx="606742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468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Propriedades Estáticas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463040" y="2119256"/>
            <a:ext cx="6196405" cy="3902031"/>
          </a:xfrm>
        </p:spPr>
        <p:txBody>
          <a:bodyPr>
            <a:normAutofit lnSpcReduction="10000"/>
          </a:bodyPr>
          <a:lstStyle/>
          <a:p>
            <a:r>
              <a:rPr lang="pt-PT" dirty="0"/>
              <a:t>Características Estáticas do site:</a:t>
            </a:r>
          </a:p>
          <a:p>
            <a:pPr lvl="1"/>
            <a:r>
              <a:rPr lang="pt-PT" dirty="0" err="1" smtClean="0"/>
              <a:t>Click</a:t>
            </a:r>
            <a:r>
              <a:rPr lang="pt-PT" dirty="0" smtClean="0"/>
              <a:t> no logótipo </a:t>
            </a:r>
            <a:r>
              <a:rPr lang="pt-PT" dirty="0" err="1" smtClean="0"/>
              <a:t>Tolmai</a:t>
            </a:r>
            <a:r>
              <a:rPr lang="pt-PT" dirty="0" smtClean="0"/>
              <a:t> </a:t>
            </a:r>
            <a:r>
              <a:rPr lang="pt-PT" dirty="0" smtClean="0"/>
              <a:t>( </a:t>
            </a:r>
            <a:r>
              <a:rPr lang="pt-PT" dirty="0"/>
              <a:t>direcciona para a vista </a:t>
            </a:r>
            <a:r>
              <a:rPr lang="pt-PT" dirty="0" smtClean="0"/>
              <a:t>inicial).</a:t>
            </a:r>
            <a:endParaRPr lang="pt-PT" dirty="0" smtClean="0"/>
          </a:p>
          <a:p>
            <a:pPr lvl="1"/>
            <a:r>
              <a:rPr lang="pt-PT" dirty="0" smtClean="0"/>
              <a:t>Informação </a:t>
            </a:r>
            <a:r>
              <a:rPr lang="pt-PT" dirty="0" smtClean="0"/>
              <a:t>sobre o site (</a:t>
            </a:r>
            <a:r>
              <a:rPr lang="pt-PT" dirty="0" err="1" smtClean="0"/>
              <a:t>About</a:t>
            </a:r>
            <a:r>
              <a:rPr lang="pt-PT" dirty="0" smtClean="0"/>
              <a:t>)</a:t>
            </a:r>
          </a:p>
          <a:p>
            <a:pPr lvl="1"/>
            <a:r>
              <a:rPr lang="pt-PT" dirty="0" smtClean="0"/>
              <a:t>Tutorial sobre o site </a:t>
            </a:r>
          </a:p>
          <a:p>
            <a:pPr lvl="1"/>
            <a:r>
              <a:rPr lang="pt-PT" dirty="0" smtClean="0"/>
              <a:t> Campo pesquisa opção </a:t>
            </a:r>
            <a:r>
              <a:rPr lang="pt-PT" dirty="0"/>
              <a:t>de pesquisa por</a:t>
            </a:r>
            <a:r>
              <a:rPr lang="pt-PT" dirty="0" smtClean="0"/>
              <a:t>:</a:t>
            </a:r>
          </a:p>
          <a:p>
            <a:pPr lvl="2"/>
            <a:r>
              <a:rPr lang="pt-PT" sz="2200" dirty="0" smtClean="0"/>
              <a:t>Nome </a:t>
            </a:r>
            <a:r>
              <a:rPr lang="pt-PT" sz="2200" dirty="0"/>
              <a:t>de projecto </a:t>
            </a:r>
            <a:endParaRPr lang="pt-PT" sz="2200" dirty="0"/>
          </a:p>
          <a:p>
            <a:pPr lvl="2"/>
            <a:r>
              <a:rPr lang="pt-PT" sz="2200" dirty="0"/>
              <a:t>Repositório</a:t>
            </a:r>
          </a:p>
          <a:p>
            <a:pPr lvl="2"/>
            <a:r>
              <a:rPr lang="pt-PT" sz="2200" dirty="0"/>
              <a:t>Linguagem</a:t>
            </a:r>
          </a:p>
          <a:p>
            <a:pPr lvl="2"/>
            <a:r>
              <a:rPr lang="pt-PT" sz="2200" dirty="0"/>
              <a:t>Autor</a:t>
            </a:r>
            <a:endParaRPr lang="pt-PT" sz="2200" dirty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0386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Vista Inicial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6585920" cy="3602736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Link de repositório: </a:t>
            </a:r>
            <a:r>
              <a:rPr lang="pt-PT" dirty="0" smtClean="0"/>
              <a:t>faz </a:t>
            </a:r>
            <a:r>
              <a:rPr lang="pt-PT" dirty="0"/>
              <a:t>ligação com a vista Repositório </a:t>
            </a:r>
          </a:p>
          <a:p>
            <a:pPr lvl="1"/>
            <a:r>
              <a:rPr lang="pt-PT" dirty="0"/>
              <a:t>(direcciona </a:t>
            </a:r>
            <a:r>
              <a:rPr lang="pt-PT" dirty="0" smtClean="0"/>
              <a:t>para a vista repositório, referente ao repositório seleccionado)</a:t>
            </a:r>
            <a:endParaRPr lang="pt-PT" dirty="0"/>
          </a:p>
          <a:p>
            <a:r>
              <a:rPr lang="pt-PT" dirty="0" smtClean="0"/>
              <a:t>Linguagens</a:t>
            </a:r>
            <a:r>
              <a:rPr lang="pt-PT" dirty="0"/>
              <a:t>: dá-nos a informação </a:t>
            </a:r>
            <a:r>
              <a:rPr lang="pt-PT" dirty="0" smtClean="0"/>
              <a:t>da relevância das linguagens em todos os repositórios</a:t>
            </a:r>
            <a:endParaRPr lang="pt-PT" dirty="0"/>
          </a:p>
          <a:p>
            <a:pPr lvl="1"/>
            <a:r>
              <a:rPr lang="pt-PT" dirty="0" smtClean="0"/>
              <a:t>(</a:t>
            </a:r>
            <a:r>
              <a:rPr lang="pt-PT" dirty="0"/>
              <a:t>direcciona para a vista linguagens, com informação relativa á linguagem seleccionada)</a:t>
            </a:r>
          </a:p>
          <a:p>
            <a:r>
              <a:rPr lang="pt-PT" dirty="0" smtClean="0"/>
              <a:t> </a:t>
            </a:r>
            <a:r>
              <a:rPr lang="pt-PT" dirty="0"/>
              <a:t>N</a:t>
            </a:r>
            <a:r>
              <a:rPr lang="pt-PT" dirty="0" smtClean="0"/>
              <a:t>ome de </a:t>
            </a:r>
            <a:r>
              <a:rPr lang="pt-PT" dirty="0" smtClean="0"/>
              <a:t>cinco </a:t>
            </a:r>
            <a:r>
              <a:rPr lang="pt-PT" dirty="0"/>
              <a:t>projectos indexados </a:t>
            </a:r>
            <a:endParaRPr lang="pt-PT" dirty="0" smtClean="0"/>
          </a:p>
          <a:p>
            <a:pPr lvl="1"/>
            <a:r>
              <a:rPr lang="pt-PT" dirty="0"/>
              <a:t>( direcciona para a vista projecto relativo ao projecto seleccionado).</a:t>
            </a:r>
          </a:p>
        </p:txBody>
      </p:sp>
    </p:spTree>
    <p:extLst>
      <p:ext uri="{BB962C8B-B14F-4D97-AF65-F5344CB8AC3E}">
        <p14:creationId xmlns:p14="http://schemas.microsoft.com/office/powerpoint/2010/main" val="16080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Vista Repositório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smtClean="0"/>
              <a:t>Informação do Repositório </a:t>
            </a:r>
          </a:p>
          <a:p>
            <a:pPr marL="0" indent="0">
              <a:buNone/>
            </a:pPr>
            <a:r>
              <a:rPr lang="pt-PT" dirty="0" smtClean="0"/>
              <a:t> 	Nome do repositório,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smtClean="0"/>
              <a:t>Logótipo do repositório,</a:t>
            </a:r>
          </a:p>
          <a:p>
            <a:pPr marL="0" lvl="1" indent="0">
              <a:buNone/>
            </a:pPr>
            <a:r>
              <a:rPr lang="pt-PT" sz="2400" dirty="0" smtClean="0"/>
              <a:t>	</a:t>
            </a:r>
            <a:r>
              <a:rPr lang="pt-PT" sz="2400" dirty="0"/>
              <a:t>URL do repositório,</a:t>
            </a:r>
          </a:p>
          <a:p>
            <a:pPr marL="0" lvl="1" indent="0">
              <a:buNone/>
            </a:pPr>
            <a:r>
              <a:rPr lang="pt-PT" sz="2400" dirty="0"/>
              <a:t>	</a:t>
            </a:r>
            <a:r>
              <a:rPr lang="pt-PT" sz="2400" dirty="0" smtClean="0"/>
              <a:t>Número de projectos no repositório</a:t>
            </a:r>
            <a:endParaRPr lang="pt-PT" sz="2400" dirty="0"/>
          </a:p>
          <a:p>
            <a:pPr marL="0" indent="0">
              <a:buNone/>
            </a:pPr>
            <a:r>
              <a:rPr lang="pt-PT" dirty="0"/>
              <a:t>	Linguagens do repositório </a:t>
            </a:r>
          </a:p>
          <a:p>
            <a:pPr lvl="3"/>
            <a:r>
              <a:rPr lang="pt-PT" sz="2200" dirty="0" smtClean="0"/>
              <a:t>( </a:t>
            </a:r>
            <a:r>
              <a:rPr lang="pt-PT" sz="2200" dirty="0"/>
              <a:t>direcciona para a vista </a:t>
            </a:r>
            <a:r>
              <a:rPr lang="pt-PT" sz="2200" dirty="0" smtClean="0"/>
              <a:t>linguagem </a:t>
            </a:r>
            <a:r>
              <a:rPr lang="pt-PT" sz="2200" dirty="0"/>
              <a:t>relativo </a:t>
            </a:r>
            <a:r>
              <a:rPr lang="pt-PT" sz="2200" dirty="0" smtClean="0"/>
              <a:t>a </a:t>
            </a:r>
            <a:r>
              <a:rPr lang="pt-PT" sz="2200" dirty="0"/>
              <a:t>linguagem</a:t>
            </a:r>
            <a:r>
              <a:rPr lang="pt-PT" sz="2200" dirty="0" smtClean="0"/>
              <a:t> seleccionada).</a:t>
            </a:r>
            <a:endParaRPr lang="pt-PT" sz="2200" dirty="0"/>
          </a:p>
          <a:p>
            <a:pPr marL="0" indent="0">
              <a:buNone/>
            </a:pPr>
            <a:endParaRPr lang="pt-PT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PT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6618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Vista Repositório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Número </a:t>
            </a:r>
            <a:r>
              <a:rPr lang="pt-PT" dirty="0" smtClean="0"/>
              <a:t>do total de projectos do repositório</a:t>
            </a:r>
            <a:endParaRPr lang="pt-PT" dirty="0"/>
          </a:p>
          <a:p>
            <a:r>
              <a:rPr lang="pt-PT" dirty="0" smtClean="0"/>
              <a:t>Lista dos projectos referentes ao repositório</a:t>
            </a:r>
            <a:endParaRPr lang="pt-PT" dirty="0"/>
          </a:p>
          <a:p>
            <a:pPr marL="0" lvl="1" indent="0">
              <a:lnSpc>
                <a:spcPct val="90000"/>
              </a:lnSpc>
              <a:buNone/>
            </a:pPr>
            <a:r>
              <a:rPr lang="pt-PT" sz="2000" dirty="0" smtClean="0"/>
              <a:t>	Nome </a:t>
            </a:r>
            <a:r>
              <a:rPr lang="pt-PT" sz="2000" dirty="0"/>
              <a:t>do </a:t>
            </a:r>
            <a:r>
              <a:rPr lang="pt-PT" sz="2000" dirty="0" smtClean="0"/>
              <a:t>projecto.</a:t>
            </a:r>
            <a:endParaRPr lang="pt-PT" sz="2000" dirty="0"/>
          </a:p>
          <a:p>
            <a:pPr marL="0" indent="0">
              <a:buNone/>
            </a:pPr>
            <a:r>
              <a:rPr lang="pt-PT" sz="1800" dirty="0"/>
              <a:t>	</a:t>
            </a:r>
            <a:r>
              <a:rPr lang="pt-PT" sz="2000" dirty="0"/>
              <a:t>Logótipo do projecto(direcciona para a vista de 	projecto mostrando informação sobre o 	projecto seleccionado</a:t>
            </a:r>
            <a:r>
              <a:rPr lang="pt-PT" sz="2000" dirty="0" smtClean="0"/>
              <a:t>).</a:t>
            </a:r>
            <a:endParaRPr lang="pt-PT" sz="2000" dirty="0"/>
          </a:p>
          <a:p>
            <a:r>
              <a:rPr lang="pt-PT" dirty="0" smtClean="0"/>
              <a:t>Mecanismo </a:t>
            </a:r>
            <a:r>
              <a:rPr lang="pt-PT" dirty="0"/>
              <a:t>de pesquisa de projectos </a:t>
            </a:r>
            <a:r>
              <a:rPr lang="pt-PT" dirty="0" smtClean="0"/>
              <a:t>por:</a:t>
            </a:r>
            <a:endParaRPr lang="pt-PT" dirty="0"/>
          </a:p>
          <a:p>
            <a:pPr lvl="2"/>
            <a:r>
              <a:rPr lang="pt-PT" dirty="0"/>
              <a:t>Nome do projecto (lista os projectos por nome)</a:t>
            </a:r>
          </a:p>
          <a:p>
            <a:pPr marL="0" indent="0">
              <a:buNone/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61949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Vista </a:t>
            </a:r>
            <a:r>
              <a:rPr lang="pt-PT" dirty="0" smtClean="0"/>
              <a:t>Projecto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PT" sz="2300" dirty="0" smtClean="0"/>
              <a:t>Informação sobre projecto</a:t>
            </a:r>
          </a:p>
          <a:p>
            <a:pPr marL="365760" lvl="1" indent="0">
              <a:buNone/>
            </a:pPr>
            <a:r>
              <a:rPr lang="pt-PT" sz="2300" dirty="0"/>
              <a:t>Nome Completo do projecto</a:t>
            </a:r>
          </a:p>
          <a:p>
            <a:pPr marL="365760" lvl="1" indent="0">
              <a:buNone/>
            </a:pPr>
            <a:r>
              <a:rPr lang="pt-PT" sz="2300" dirty="0"/>
              <a:t>Descrição do projecto</a:t>
            </a:r>
          </a:p>
          <a:p>
            <a:pPr marL="365760" lvl="1" indent="0">
              <a:buNone/>
            </a:pPr>
            <a:r>
              <a:rPr lang="pt-PT" sz="2300" dirty="0"/>
              <a:t>Logótipo do projecto</a:t>
            </a:r>
          </a:p>
          <a:p>
            <a:pPr marL="365760" lvl="1" indent="0">
              <a:buNone/>
            </a:pPr>
            <a:r>
              <a:rPr lang="pt-PT" sz="2300" dirty="0" smtClean="0"/>
              <a:t>Todas as linguagens que o projecto contém (direcciona para a vista linguagem referente á linguagem seleccionada)</a:t>
            </a:r>
          </a:p>
          <a:p>
            <a:pPr marL="365760" lvl="1" indent="0">
              <a:buNone/>
            </a:pPr>
            <a:r>
              <a:rPr lang="pt-PT" sz="2300" dirty="0" smtClean="0"/>
              <a:t>Data da última actualização do projecto</a:t>
            </a:r>
          </a:p>
          <a:p>
            <a:pPr marL="365760" lvl="1" indent="0">
              <a:buNone/>
            </a:pPr>
            <a:r>
              <a:rPr lang="pt-PT" sz="2300" dirty="0" smtClean="0"/>
              <a:t>Data da criação do </a:t>
            </a:r>
            <a:r>
              <a:rPr lang="pt-PT" sz="2300" dirty="0"/>
              <a:t>p</a:t>
            </a:r>
            <a:r>
              <a:rPr lang="pt-PT" sz="2300" dirty="0" smtClean="0"/>
              <a:t>rojecto</a:t>
            </a:r>
          </a:p>
          <a:p>
            <a:pPr marL="365760" lvl="1" indent="0">
              <a:buNone/>
            </a:pPr>
            <a:r>
              <a:rPr lang="pt-PT" sz="2300" dirty="0" smtClean="0"/>
              <a:t>URL do projecto</a:t>
            </a:r>
          </a:p>
          <a:p>
            <a:pPr marL="365760" lvl="1" indent="0">
              <a:buNone/>
            </a:pPr>
            <a:r>
              <a:rPr lang="pt-PT" sz="2300" dirty="0" smtClean="0"/>
              <a:t>Número </a:t>
            </a:r>
            <a:r>
              <a:rPr lang="pt-PT" sz="2300" dirty="0"/>
              <a:t>de </a:t>
            </a:r>
            <a:r>
              <a:rPr lang="pt-PT" sz="2300" dirty="0" smtClean="0"/>
              <a:t>ficheiros que está associado ao projecto de um determinado repositório </a:t>
            </a:r>
            <a:r>
              <a:rPr lang="pt-PT" sz="2300" dirty="0"/>
              <a:t>(direcciona para a vista </a:t>
            </a:r>
            <a:r>
              <a:rPr lang="pt-PT" sz="2300" dirty="0" smtClean="0"/>
              <a:t>repositório)</a:t>
            </a:r>
            <a:endParaRPr lang="pt-PT" sz="2300" dirty="0"/>
          </a:p>
          <a:p>
            <a:pPr marL="365760" lvl="1" indent="0">
              <a:buNone/>
            </a:pPr>
            <a:r>
              <a:rPr lang="pt-PT" sz="2300" dirty="0" smtClean="0"/>
              <a:t>Percentagem </a:t>
            </a:r>
            <a:r>
              <a:rPr lang="pt-PT" sz="2300" dirty="0"/>
              <a:t>com as 3 </a:t>
            </a:r>
            <a:r>
              <a:rPr lang="pt-PT" sz="2300" dirty="0" smtClean="0"/>
              <a:t>linguagens mais significativas.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Número </a:t>
            </a:r>
            <a:r>
              <a:rPr lang="pt-PT" dirty="0"/>
              <a:t>de ficheiros </a:t>
            </a:r>
            <a:r>
              <a:rPr lang="pt-PT" dirty="0" smtClean="0"/>
              <a:t>que constituem o </a:t>
            </a:r>
            <a:r>
              <a:rPr lang="pt-PT" dirty="0"/>
              <a:t>projecto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0372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Vista Projecto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Informação sobre </a:t>
            </a:r>
            <a:r>
              <a:rPr lang="pt-PT" dirty="0" smtClean="0"/>
              <a:t>colaboradores do projecto</a:t>
            </a:r>
          </a:p>
          <a:p>
            <a:pPr lvl="1"/>
            <a:r>
              <a:rPr lang="pt-PT" dirty="0" smtClean="0"/>
              <a:t>Com o nome dos colaboradores do projecto.</a:t>
            </a:r>
            <a:endParaRPr lang="pt-PT" dirty="0"/>
          </a:p>
          <a:p>
            <a:endParaRPr lang="pt-PT" dirty="0" smtClean="0"/>
          </a:p>
          <a:p>
            <a:r>
              <a:rPr lang="pt-PT" dirty="0" smtClean="0"/>
              <a:t>Campo pesquisa por colaboradores do projecto por:</a:t>
            </a:r>
          </a:p>
          <a:p>
            <a:pPr lvl="1"/>
            <a:r>
              <a:rPr lang="pt-PT" dirty="0"/>
              <a:t>N</a:t>
            </a:r>
            <a:r>
              <a:rPr lang="pt-PT" dirty="0" smtClean="0"/>
              <a:t>ome de colaboradores (lista os colaboradores </a:t>
            </a:r>
            <a:r>
              <a:rPr lang="pt-PT" dirty="0"/>
              <a:t>por nome)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71565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Vista de Linguagem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Código que apresenta o ”olá mundo” na linguagem </a:t>
            </a:r>
          </a:p>
          <a:p>
            <a:r>
              <a:rPr lang="pt-PT" dirty="0" smtClean="0"/>
              <a:t>A </a:t>
            </a:r>
            <a:r>
              <a:rPr lang="pt-PT" dirty="0"/>
              <a:t>percentagem da linguagem nos vários repositórios (direcciona para  vista </a:t>
            </a:r>
            <a:r>
              <a:rPr lang="pt-PT" dirty="0" smtClean="0"/>
              <a:t>repositórios, referente ao repositório </a:t>
            </a:r>
            <a:r>
              <a:rPr lang="pt-PT" dirty="0"/>
              <a:t>seleccionado)</a:t>
            </a:r>
          </a:p>
        </p:txBody>
      </p:sp>
    </p:spTree>
    <p:extLst>
      <p:ext uri="{BB962C8B-B14F-4D97-AF65-F5344CB8AC3E}">
        <p14:creationId xmlns:p14="http://schemas.microsoft.com/office/powerpoint/2010/main" val="413386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Mapa do site</a:t>
            </a:r>
            <a:endParaRPr lang="pt-PT" dirty="0"/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593484"/>
              </p:ext>
            </p:extLst>
          </p:nvPr>
        </p:nvGraphicFramePr>
        <p:xfrm>
          <a:off x="1437989" y="2492896"/>
          <a:ext cx="619601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338"/>
                <a:gridCol w="2065338"/>
                <a:gridCol w="2065338"/>
              </a:tblGrid>
              <a:tr h="6122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Origem</a:t>
                      </a:r>
                    </a:p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Objecto</a:t>
                      </a:r>
                    </a:p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Destino</a:t>
                      </a:r>
                    </a:p>
                    <a:p>
                      <a:endParaRPr lang="pt-PT" dirty="0"/>
                    </a:p>
                  </a:txBody>
                  <a:tcPr/>
                </a:tc>
              </a:tr>
              <a:tr h="3547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Qualquer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Logótipo </a:t>
                      </a:r>
                      <a:r>
                        <a:rPr lang="pt-PT" dirty="0" err="1" smtClean="0"/>
                        <a:t>Tolmai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Vista Inicial</a:t>
                      </a:r>
                    </a:p>
                  </a:txBody>
                  <a:tcPr/>
                </a:tc>
              </a:tr>
              <a:tr h="3547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Qualquer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Link tutorial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tutorial</a:t>
                      </a:r>
                      <a:endParaRPr lang="pt-PT" dirty="0"/>
                    </a:p>
                  </a:txBody>
                  <a:tcPr/>
                </a:tc>
              </a:tr>
              <a:tr h="14919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Qualquer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Campo pesquisa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Vista Pesquisa com opção por: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nome de projecto, repositório, linguagem</a:t>
                      </a:r>
                      <a:r>
                        <a:rPr lang="pt-PT" baseline="0" dirty="0" smtClean="0"/>
                        <a:t> 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aseline="0" dirty="0" smtClean="0"/>
                        <a:t>autor. </a:t>
                      </a:r>
                      <a:endParaRPr lang="pt-PT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547664" y="1846648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Nota: este aspecto  é genérico em todo o site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433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finete">
  <a:themeElements>
    <a:clrScheme name="Alfinete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Alfinete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lfine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2134</TotalTime>
  <Words>431</Words>
  <Application>Microsoft Office PowerPoint</Application>
  <PresentationFormat>Apresentação no Ecrã (4:3)</PresentationFormat>
  <Paragraphs>129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4" baseType="lpstr">
      <vt:lpstr>Alfinete</vt:lpstr>
      <vt:lpstr>  Mapa do site </vt:lpstr>
      <vt:lpstr>Propriedades Estáticas</vt:lpstr>
      <vt:lpstr>Vista Inicial</vt:lpstr>
      <vt:lpstr>Vista Repositório</vt:lpstr>
      <vt:lpstr>Vista Repositório</vt:lpstr>
      <vt:lpstr>Vista Projecto</vt:lpstr>
      <vt:lpstr>Vista Projecto</vt:lpstr>
      <vt:lpstr>Vista de Linguagem</vt:lpstr>
      <vt:lpstr>Mapa do site</vt:lpstr>
      <vt:lpstr>Mapa do site</vt:lpstr>
      <vt:lpstr>Mapa do site</vt:lpstr>
      <vt:lpstr>Mapa do site</vt:lpstr>
      <vt:lpstr>Esquemático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provisória</dc:title>
  <dc:creator>Rute</dc:creator>
  <cp:lastModifiedBy>Rute</cp:lastModifiedBy>
  <cp:revision>104</cp:revision>
  <dcterms:created xsi:type="dcterms:W3CDTF">2011-05-03T18:31:41Z</dcterms:created>
  <dcterms:modified xsi:type="dcterms:W3CDTF">2011-06-23T09:41:42Z</dcterms:modified>
</cp:coreProperties>
</file>