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P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9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ângulo 22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ângulo 23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ângulo 24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ângulo 25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ângulo 26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11" name="Rectângulo arredondado 29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12" name="Rectângulo arredondado 30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ângulo 6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ângulo 9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ângulo 10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ângulo 18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PT" smtClean="0"/>
              <a:t>Faça clique para editar o estilo</a:t>
            </a:r>
            <a:endParaRPr lang="en-US"/>
          </a:p>
        </p:txBody>
      </p:sp>
      <p:sp>
        <p:nvSpPr>
          <p:cNvPr id="17" name="Marcador de Posição da Data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D20CB4-936F-4559-9448-1D59B479EEC3}" type="datetimeFigureOut">
              <a:rPr lang="pt-PT"/>
              <a:pPr>
                <a:defRPr/>
              </a:pPr>
              <a:t>25-05-2011</a:t>
            </a:fld>
            <a:endParaRPr lang="pt-PT"/>
          </a:p>
        </p:txBody>
      </p:sp>
      <p:sp>
        <p:nvSpPr>
          <p:cNvPr id="18" name="Marcador de Posição do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" name="Marcador de Posição do Número do Diapositivo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C876EC7-5560-428D-9F9B-73369F404DE7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12E71-8613-4506-ACE1-0DD413870454}" type="datetimeFigureOut">
              <a:rPr lang="pt-PT"/>
              <a:pPr>
                <a:defRPr/>
              </a:pPr>
              <a:t>25-05-2011</a:t>
            </a:fld>
            <a:endParaRPr lang="pt-PT"/>
          </a:p>
        </p:txBody>
      </p:sp>
      <p:sp>
        <p:nvSpPr>
          <p:cNvPr id="5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3CF59E-C514-4BA7-BB69-E05F0686572F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63214-8A72-4A1D-B6B8-258599CEE8FF}" type="datetimeFigureOut">
              <a:rPr lang="pt-PT"/>
              <a:pPr>
                <a:defRPr/>
              </a:pPr>
              <a:t>25-05-2011</a:t>
            </a:fld>
            <a:endParaRPr lang="pt-PT"/>
          </a:p>
        </p:txBody>
      </p:sp>
      <p:sp>
        <p:nvSpPr>
          <p:cNvPr id="5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34B4D0-7C70-4974-BF91-7E4CCBEA9828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6436A-C0E9-4A97-853E-EFE750D725C7}" type="datetimeFigureOut">
              <a:rPr lang="pt-PT"/>
              <a:pPr>
                <a:defRPr/>
              </a:pPr>
              <a:t>25-05-2011</a:t>
            </a:fld>
            <a:endParaRPr lang="pt-PT"/>
          </a:p>
        </p:txBody>
      </p:sp>
      <p:sp>
        <p:nvSpPr>
          <p:cNvPr id="5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0F1D6C-6ED0-4EAC-A12D-6FDF292B56D7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5D2F30-8C48-4661-9D4B-12CA0C1E2AF7}" type="datetimeFigureOut">
              <a:rPr lang="pt-PT"/>
              <a:pPr>
                <a:defRPr/>
              </a:pPr>
              <a:t>25-05-2011</a:t>
            </a:fld>
            <a:endParaRPr lang="pt-PT"/>
          </a:p>
        </p:txBody>
      </p:sp>
      <p:sp>
        <p:nvSpPr>
          <p:cNvPr id="5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76046-E093-405B-8E58-8702CB9ED596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5" name="Marcador de Posição d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DD212E-5CB2-4639-81BE-51F2A2B9D9CF}" type="datetimeFigureOut">
              <a:rPr lang="pt-PT"/>
              <a:pPr>
                <a:defRPr/>
              </a:pPr>
              <a:t>25-05-2011</a:t>
            </a:fld>
            <a:endParaRPr lang="pt-PT"/>
          </a:p>
        </p:txBody>
      </p:sp>
      <p:sp>
        <p:nvSpPr>
          <p:cNvPr id="6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2E229-311F-4FD9-917C-8161AE6C9E76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7" name="Marcador de Posição d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216261C-D7C2-4E2A-A3E0-682A8473DF3C}" type="datetimeFigureOut">
              <a:rPr lang="pt-PT"/>
              <a:pPr>
                <a:defRPr/>
              </a:pPr>
              <a:t>25-05-2011</a:t>
            </a:fld>
            <a:endParaRPr lang="pt-PT"/>
          </a:p>
        </p:txBody>
      </p:sp>
      <p:sp>
        <p:nvSpPr>
          <p:cNvPr id="8" name="Marcador de Posição do Número do Diapositivo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3E78707-2BB5-4809-8601-6CE4BA611F61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  <p:sp>
        <p:nvSpPr>
          <p:cNvPr id="9" name="Marcador de Posição do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25B9B-17E5-4C3E-9045-BF9F02AB04B2}" type="datetimeFigureOut">
              <a:rPr lang="pt-PT"/>
              <a:pPr>
                <a:defRPr/>
              </a:pPr>
              <a:t>25-05-2011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4796A7-97DE-4E82-AB05-2272E534741B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28E3DA-3E2E-4D47-B999-6F9B0D5F0427}" type="datetimeFigureOut">
              <a:rPr lang="pt-PT"/>
              <a:pPr>
                <a:defRPr/>
              </a:pPr>
              <a:t>25-05-2011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Marcador de Posição do Número do Diapositivo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A3C92C-65F4-4F3A-AF1A-776DC992CC91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5" name="Marcador de Posição d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216AE-0C2F-4B32-A7E9-0936306D37B3}" type="datetimeFigureOut">
              <a:rPr lang="pt-PT"/>
              <a:pPr>
                <a:defRPr/>
              </a:pPr>
              <a:t>25-05-2011</a:t>
            </a:fld>
            <a:endParaRPr lang="pt-PT"/>
          </a:p>
        </p:txBody>
      </p:sp>
      <p:sp>
        <p:nvSpPr>
          <p:cNvPr id="6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C8F4B-C2A9-49B7-A703-7A388C2029A6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PT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8F183-B860-4CA7-A3CE-428D47832CD9}" type="datetimeFigureOut">
              <a:rPr lang="pt-PT"/>
              <a:pPr>
                <a:defRPr/>
              </a:pPr>
              <a:t>25-05-2011</a:t>
            </a:fld>
            <a:endParaRPr lang="pt-PT"/>
          </a:p>
        </p:txBody>
      </p:sp>
      <p:sp>
        <p:nvSpPr>
          <p:cNvPr id="6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DEE35-85DF-4482-8B02-40CCBC19B8C3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ângulo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Rectângulo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Rectângulo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Rectângulo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ectângulo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33" name="Rectângulo arredondado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34" name="Rectângulo arredondado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Rectângulo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6" name="Rectângulo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7" name="Rectângulo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" name="Rectângulo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ectângulo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0" name="Rectângulo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39" name="Marcador de Posição do Título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smtClean="0"/>
              <a:t>Clique para editar o estilo</a:t>
            </a:r>
            <a:endParaRPr lang="en-US" smtClean="0"/>
          </a:p>
        </p:txBody>
      </p:sp>
      <p:sp>
        <p:nvSpPr>
          <p:cNvPr id="1040" name="Marcador de Posição do Texto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smtClean="0"/>
          </a:p>
        </p:txBody>
      </p:sp>
      <p:sp>
        <p:nvSpPr>
          <p:cNvPr id="14" name="Marcador de Posição da Data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CEB2A1B-4C2E-4709-A552-E252C0C802D8}" type="datetimeFigureOut">
              <a:rPr lang="pt-PT"/>
              <a:pPr>
                <a:defRPr/>
              </a:pPr>
              <a:t>25-05-2011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23" name="Marcador de Posição do Número do Diapositivo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3B70B78-B94B-43D3-9003-2E80F1491739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15" r:id="rId2"/>
    <p:sldLayoutId id="2147483716" r:id="rId3"/>
    <p:sldLayoutId id="2147483717" r:id="rId4"/>
    <p:sldLayoutId id="2147483724" r:id="rId5"/>
    <p:sldLayoutId id="2147483725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7842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ctrTitle"/>
          </p:nvPr>
        </p:nvSpPr>
        <p:spPr>
          <a:xfrm>
            <a:off x="457200" y="2401888"/>
            <a:ext cx="8458200" cy="1470025"/>
          </a:xfrm>
        </p:spPr>
        <p:txBody>
          <a:bodyPr/>
          <a:lstStyle/>
          <a:p>
            <a:pPr eaLnBrk="1" hangingPunct="1"/>
            <a:r>
              <a:rPr lang="pt-PT" dirty="0" err="1" smtClean="0"/>
              <a:t>Dispatcher</a:t>
            </a:r>
            <a:r>
              <a:rPr lang="pt-PT" dirty="0" smtClean="0"/>
              <a:t> Versão 2.0</a:t>
            </a:r>
          </a:p>
        </p:txBody>
      </p:sp>
      <p:sp>
        <p:nvSpPr>
          <p:cNvPr id="5123" name="Subtítulo 2"/>
          <p:cNvSpPr>
            <a:spLocks noGrp="1"/>
          </p:cNvSpPr>
          <p:nvPr>
            <p:ph type="subTitle" idx="1"/>
          </p:nvPr>
        </p:nvSpPr>
        <p:spPr>
          <a:xfrm>
            <a:off x="457200" y="3900488"/>
            <a:ext cx="4953000" cy="1752600"/>
          </a:xfrm>
        </p:spPr>
        <p:txBody>
          <a:bodyPr/>
          <a:lstStyle/>
          <a:p>
            <a:pPr marL="63500" eaLnBrk="1" hangingPunct="1"/>
            <a:r>
              <a:rPr lang="pt-PT" dirty="0" smtClean="0"/>
              <a:t>Grupo Programação</a:t>
            </a:r>
          </a:p>
          <a:p>
            <a:pPr marL="63500" eaLnBrk="1" hangingPunct="1"/>
            <a:endParaRPr lang="pt-PT" dirty="0" smtClean="0"/>
          </a:p>
        </p:txBody>
      </p:sp>
      <p:grpSp>
        <p:nvGrpSpPr>
          <p:cNvPr id="5124" name="Group 2"/>
          <p:cNvGrpSpPr>
            <a:grpSpLocks/>
          </p:cNvGrpSpPr>
          <p:nvPr/>
        </p:nvGrpSpPr>
        <p:grpSpPr bwMode="auto">
          <a:xfrm>
            <a:off x="684213" y="5661025"/>
            <a:ext cx="2951162" cy="792163"/>
            <a:chOff x="656" y="405"/>
            <a:chExt cx="2431" cy="714"/>
          </a:xfrm>
        </p:grpSpPr>
        <p:pic>
          <p:nvPicPr>
            <p:cNvPr id="5128" name="Picture 3" descr="dei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23" y="552"/>
              <a:ext cx="864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29" name="Picture 4" descr="ipt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6" y="405"/>
              <a:ext cx="714" cy="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30" name="Picture 5" descr="estt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29" y="416"/>
              <a:ext cx="726" cy="7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" name="Subtítulo 2"/>
          <p:cNvSpPr txBox="1">
            <a:spLocks/>
          </p:cNvSpPr>
          <p:nvPr/>
        </p:nvSpPr>
        <p:spPr>
          <a:xfrm>
            <a:off x="5830888" y="4365625"/>
            <a:ext cx="3313112" cy="1320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4008" fontAlgn="auto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pt-PT" sz="2400" dirty="0" smtClean="0">
                <a:solidFill>
                  <a:schemeClr val="tx2"/>
                </a:solidFill>
                <a:latin typeface="+mn-lt"/>
                <a:cs typeface="+mn-cs"/>
              </a:rPr>
              <a:t>Responsável</a:t>
            </a:r>
          </a:p>
          <a:p>
            <a:pPr marL="64008" fontAlgn="auto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pt-PT" sz="2400" dirty="0" smtClean="0">
                <a:solidFill>
                  <a:schemeClr val="tx2"/>
                </a:solidFill>
                <a:latin typeface="+mn-lt"/>
                <a:cs typeface="+mn-cs"/>
              </a:rPr>
              <a:t>David Semião</a:t>
            </a:r>
          </a:p>
          <a:p>
            <a:pPr marL="64008" fontAlgn="auto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pt-PT" sz="2400" dirty="0" smtClean="0">
                <a:solidFill>
                  <a:schemeClr val="tx2"/>
                </a:solidFill>
                <a:latin typeface="+mn-lt"/>
                <a:cs typeface="+mn-cs"/>
              </a:rPr>
              <a:t>João Cardoso</a:t>
            </a:r>
            <a:endParaRPr lang="pt-PT" sz="2400" dirty="0">
              <a:solidFill>
                <a:schemeClr val="tx2"/>
              </a:solidFill>
              <a:latin typeface="+mn-lt"/>
              <a:cs typeface="+mn-cs"/>
            </a:endParaRPr>
          </a:p>
          <a:p>
            <a:pPr marL="64008" fontAlgn="auto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pt-PT" sz="2400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pic>
        <p:nvPicPr>
          <p:cNvPr id="5126" name="Picture 11" descr="tolmai_bola_finop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59563" y="5517852"/>
            <a:ext cx="117951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12" descr="C:\Users\Jay_D\wiki\Logotipos\tolmai_bola_fin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24075" y="188913"/>
            <a:ext cx="5111750" cy="319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dirty="0" smtClean="0"/>
              <a:t>Índice</a:t>
            </a:r>
          </a:p>
        </p:txBody>
      </p:sp>
      <p:sp>
        <p:nvSpPr>
          <p:cNvPr id="6147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PT" dirty="0" smtClean="0"/>
              <a:t>Tarefas Paralelas</a:t>
            </a:r>
          </a:p>
          <a:p>
            <a:pPr eaLnBrk="1" hangingPunct="1"/>
            <a:endParaRPr lang="pt-PT" dirty="0" smtClean="0"/>
          </a:p>
          <a:p>
            <a:pPr eaLnBrk="1" hangingPunct="1"/>
            <a:endParaRPr lang="pt-PT" dirty="0" smtClean="0"/>
          </a:p>
        </p:txBody>
      </p:sp>
      <p:sp>
        <p:nvSpPr>
          <p:cNvPr id="12" name="CaixaDeTexto 11"/>
          <p:cNvSpPr txBox="1"/>
          <p:nvPr/>
        </p:nvSpPr>
        <p:spPr>
          <a:xfrm>
            <a:off x="8713113" y="2204864"/>
            <a:ext cx="430887" cy="2304256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dirty="0" err="1">
                <a:latin typeface="+mn-lt"/>
                <a:cs typeface="+mn-cs"/>
              </a:rPr>
              <a:t>Tolmai</a:t>
            </a:r>
            <a:r>
              <a:rPr lang="pt-PT" sz="1600" dirty="0">
                <a:latin typeface="+mn-lt"/>
                <a:cs typeface="+mn-cs"/>
              </a:rPr>
              <a:t> – PSI 2011</a:t>
            </a:r>
          </a:p>
        </p:txBody>
      </p:sp>
      <p:pic>
        <p:nvPicPr>
          <p:cNvPr id="6149" name="Imagem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5825" y="6237288"/>
            <a:ext cx="1620838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11" descr="tolmai_bola_fino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6000750"/>
            <a:ext cx="9366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Tarefas Paralelas</a:t>
            </a:r>
          </a:p>
        </p:txBody>
      </p:sp>
      <p:pic>
        <p:nvPicPr>
          <p:cNvPr id="7" name="Marcador de Posição de Conteúdo 6" descr="Launch_Dispatch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1988840"/>
            <a:ext cx="3270971" cy="3960440"/>
          </a:xfrm>
        </p:spPr>
      </p:pic>
      <p:sp>
        <p:nvSpPr>
          <p:cNvPr id="4" name="CaixaDeTexto 3"/>
          <p:cNvSpPr txBox="1"/>
          <p:nvPr/>
        </p:nvSpPr>
        <p:spPr>
          <a:xfrm>
            <a:off x="8713113" y="2204864"/>
            <a:ext cx="430887" cy="2304256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dirty="0" err="1">
                <a:latin typeface="+mn-lt"/>
                <a:cs typeface="+mn-cs"/>
              </a:rPr>
              <a:t>Tolmai</a:t>
            </a:r>
            <a:r>
              <a:rPr lang="pt-PT" sz="1600" dirty="0">
                <a:latin typeface="+mn-lt"/>
                <a:cs typeface="+mn-cs"/>
              </a:rPr>
              <a:t> – PSI 2011</a:t>
            </a:r>
          </a:p>
        </p:txBody>
      </p:sp>
      <p:pic>
        <p:nvPicPr>
          <p:cNvPr id="7173" name="Imagem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5825" y="6237288"/>
            <a:ext cx="1620838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11" descr="tolmai_bola_fino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388" y="6000750"/>
            <a:ext cx="9366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m 7" descr="execution_real_tim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95936" y="1988841"/>
            <a:ext cx="4341359" cy="3960440"/>
          </a:xfrm>
          <a:prstGeom prst="rect">
            <a:avLst/>
          </a:prstGeom>
        </p:spPr>
      </p:pic>
      <p:sp>
        <p:nvSpPr>
          <p:cNvPr id="9" name="Rectângulo 8"/>
          <p:cNvSpPr/>
          <p:nvPr/>
        </p:nvSpPr>
        <p:spPr>
          <a:xfrm>
            <a:off x="6372200" y="5229200"/>
            <a:ext cx="1800200" cy="57606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1" name="Conexão recta unidireccional 10"/>
          <p:cNvCxnSpPr/>
          <p:nvPr/>
        </p:nvCxnSpPr>
        <p:spPr>
          <a:xfrm rot="16200000" flipH="1">
            <a:off x="6444208" y="4941168"/>
            <a:ext cx="50405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recta unidireccional 11"/>
          <p:cNvCxnSpPr/>
          <p:nvPr/>
        </p:nvCxnSpPr>
        <p:spPr>
          <a:xfrm rot="16200000" flipH="1">
            <a:off x="7236296" y="4941168"/>
            <a:ext cx="50405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5940152" y="4293096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rgbClr val="FF0000"/>
                </a:solidFill>
              </a:rPr>
              <a:t>Tempo</a:t>
            </a:r>
          </a:p>
          <a:p>
            <a:r>
              <a:rPr lang="pt-PT" sz="1200" dirty="0" smtClean="0">
                <a:solidFill>
                  <a:srgbClr val="FF0000"/>
                </a:solidFill>
              </a:rPr>
              <a:t>Decorrido</a:t>
            </a:r>
            <a:endParaRPr lang="pt-PT" sz="1200" dirty="0">
              <a:solidFill>
                <a:srgbClr val="FF0000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6948264" y="4365104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rgbClr val="FF0000"/>
                </a:solidFill>
              </a:rPr>
              <a:t>Script a ser executado</a:t>
            </a:r>
            <a:endParaRPr lang="pt-PT" sz="1200" dirty="0">
              <a:solidFill>
                <a:srgbClr val="FF0000"/>
              </a:solidFill>
            </a:endParaRPr>
          </a:p>
        </p:txBody>
      </p:sp>
      <p:sp>
        <p:nvSpPr>
          <p:cNvPr id="15" name="Rectângulo 14"/>
          <p:cNvSpPr/>
          <p:nvPr/>
        </p:nvSpPr>
        <p:spPr>
          <a:xfrm>
            <a:off x="4283968" y="5157192"/>
            <a:ext cx="648072" cy="72008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6" name="Conexão recta unidireccional 15"/>
          <p:cNvCxnSpPr/>
          <p:nvPr/>
        </p:nvCxnSpPr>
        <p:spPr>
          <a:xfrm rot="16200000" flipH="1">
            <a:off x="4283968" y="4797152"/>
            <a:ext cx="50405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4211960" y="4293096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err="1" smtClean="0">
                <a:solidFill>
                  <a:srgbClr val="FF0000"/>
                </a:solidFill>
              </a:rPr>
              <a:t>Process</a:t>
            </a:r>
            <a:r>
              <a:rPr lang="pt-PT" sz="1200" dirty="0" smtClean="0">
                <a:solidFill>
                  <a:srgbClr val="FF0000"/>
                </a:solidFill>
              </a:rPr>
              <a:t> ID</a:t>
            </a:r>
            <a:endParaRPr lang="pt-PT" sz="1200" dirty="0">
              <a:solidFill>
                <a:srgbClr val="FF0000"/>
              </a:solidFill>
            </a:endParaRPr>
          </a:p>
        </p:txBody>
      </p:sp>
      <p:sp>
        <p:nvSpPr>
          <p:cNvPr id="18" name="Rectângulo 17"/>
          <p:cNvSpPr/>
          <p:nvPr/>
        </p:nvSpPr>
        <p:spPr>
          <a:xfrm>
            <a:off x="467544" y="1916832"/>
            <a:ext cx="3312368" cy="165618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2" name="Conexão recta unidireccional 21"/>
          <p:cNvCxnSpPr/>
          <p:nvPr/>
        </p:nvCxnSpPr>
        <p:spPr>
          <a:xfrm rot="16200000" flipV="1">
            <a:off x="2771800" y="2132856"/>
            <a:ext cx="648072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3059832" y="2708920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err="1" smtClean="0">
                <a:solidFill>
                  <a:srgbClr val="FF0000"/>
                </a:solidFill>
              </a:rPr>
              <a:t>Commando</a:t>
            </a:r>
            <a:endParaRPr lang="pt-PT" sz="1200" dirty="0">
              <a:solidFill>
                <a:srgbClr val="FF0000"/>
              </a:solidFill>
            </a:endParaRPr>
          </a:p>
        </p:txBody>
      </p:sp>
      <p:cxnSp>
        <p:nvCxnSpPr>
          <p:cNvPr id="24" name="Conexão recta unidireccional 23"/>
          <p:cNvCxnSpPr/>
          <p:nvPr/>
        </p:nvCxnSpPr>
        <p:spPr>
          <a:xfrm flipV="1">
            <a:off x="648072" y="2636912"/>
            <a:ext cx="68356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288032" y="3140968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rgbClr val="FF0000"/>
                </a:solidFill>
              </a:rPr>
              <a:t>MENU</a:t>
            </a:r>
            <a:endParaRPr lang="pt-PT" sz="1200" dirty="0">
              <a:solidFill>
                <a:srgbClr val="FF0000"/>
              </a:solidFill>
            </a:endParaRPr>
          </a:p>
        </p:txBody>
      </p:sp>
      <p:cxnSp>
        <p:nvCxnSpPr>
          <p:cNvPr id="27" name="Conexão recta unidireccional 26"/>
          <p:cNvCxnSpPr/>
          <p:nvPr/>
        </p:nvCxnSpPr>
        <p:spPr>
          <a:xfrm rot="10800000">
            <a:off x="2411760" y="4797152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2915816" y="4581128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rgbClr val="FF0000"/>
                </a:solidFill>
              </a:rPr>
              <a:t>Perl</a:t>
            </a:r>
          </a:p>
          <a:p>
            <a:r>
              <a:rPr lang="pt-PT" sz="1200" dirty="0" err="1" smtClean="0">
                <a:solidFill>
                  <a:srgbClr val="FF0000"/>
                </a:solidFill>
              </a:rPr>
              <a:t>Messages</a:t>
            </a:r>
            <a:endParaRPr lang="pt-PT" sz="12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Última Tarefa para Versão Final</a:t>
            </a:r>
          </a:p>
        </p:txBody>
      </p:sp>
      <p:sp>
        <p:nvSpPr>
          <p:cNvPr id="8195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Logs</a:t>
            </a:r>
            <a:r>
              <a:rPr lang="pt-PT" dirty="0" smtClean="0"/>
              <a:t> (a ser finalizado);</a:t>
            </a:r>
          </a:p>
          <a:p>
            <a:endParaRPr lang="pt-PT" dirty="0" smtClean="0"/>
          </a:p>
          <a:p>
            <a:r>
              <a:rPr lang="pt-PT" dirty="0" smtClean="0"/>
              <a:t>Optimização de código (a decorrer).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8713113" y="2204864"/>
            <a:ext cx="430887" cy="2304256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dirty="0" err="1">
                <a:latin typeface="+mn-lt"/>
                <a:cs typeface="+mn-cs"/>
              </a:rPr>
              <a:t>Tolmai</a:t>
            </a:r>
            <a:r>
              <a:rPr lang="pt-PT" sz="1600" dirty="0">
                <a:latin typeface="+mn-lt"/>
                <a:cs typeface="+mn-cs"/>
              </a:rPr>
              <a:t> – PSI 2011</a:t>
            </a:r>
          </a:p>
        </p:txBody>
      </p:sp>
      <p:pic>
        <p:nvPicPr>
          <p:cNvPr id="8197" name="Imagem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5825" y="6237288"/>
            <a:ext cx="1620838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11" descr="tolmai_bola_fino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6000750"/>
            <a:ext cx="9366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46</TotalTime>
  <Words>57</Words>
  <Application>Microsoft Office PowerPoint</Application>
  <PresentationFormat>Apresentação no Ecrã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5" baseType="lpstr">
      <vt:lpstr>Urbano</vt:lpstr>
      <vt:lpstr>Dispatcher Versão 2.0</vt:lpstr>
      <vt:lpstr>Índice</vt:lpstr>
      <vt:lpstr>Tarefas Paralelas</vt:lpstr>
      <vt:lpstr>Última Tarefa para Versão Final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Miguel</dc:creator>
  <cp:lastModifiedBy>Semiao</cp:lastModifiedBy>
  <cp:revision>26</cp:revision>
  <dcterms:created xsi:type="dcterms:W3CDTF">2011-03-18T14:57:56Z</dcterms:created>
  <dcterms:modified xsi:type="dcterms:W3CDTF">2011-05-25T14:45:05Z</dcterms:modified>
</cp:coreProperties>
</file>