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ectângulo arredondado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ectângulo arredondado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17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384E-D48F-46FC-B5C0-08724A529259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18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ED80C2-E1AF-42CD-B211-B6F11F915C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13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1428-16AD-4DE3-A8AA-3AC01DA12FE7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B4B4-D3D0-4818-8526-18F5FC1CA95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1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803F-C62D-483D-88A7-E44F367DEE53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2A97-DDC9-4959-847B-51549A8D276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3B61D-28F1-40B1-BB19-F9CAC9F49FB7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77562-5E26-4A04-BC33-61FDE29BA72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19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0F7A-FA9A-4CF4-B6A9-CE225231DB4C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836A-FD1A-44A7-A78F-71F35AB9EA0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9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16F02-CBAB-4E27-9221-9E7230535F04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DE74-E318-4A8C-BE22-A1A7212EFC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2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088BDC8-AF8B-4E15-AFEA-17BF6A763603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8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A1FC5B-1725-4AD7-8154-FB580244E3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8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8D5A-2F83-4A3C-B2D8-AE37B35F1999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61371-854A-4353-AC39-C69D6CBCB2A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58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25FD0-1A70-482B-9F39-36926AF26330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ABE7B-8FB7-4502-9A9D-4123F1BC399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82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16133-14F4-4111-9686-5CC10ECE70D4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47E8F-D277-4223-9BE8-C43D761BD13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0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PT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B6946-1A35-4CD4-A716-C3D35CCCF323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6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48B00-D5C5-4822-ACA2-9DB570634C2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64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Marcador de Posição do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  <a:endParaRPr lang="en-US" smtClean="0"/>
          </a:p>
        </p:txBody>
      </p:sp>
      <p:sp>
        <p:nvSpPr>
          <p:cNvPr id="1040" name="Marcador de Posição do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smtClean="0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E32520-0CDA-4A83-99A3-D2DB6DEB7BEB}" type="datetimeFigureOut">
              <a:rPr lang="pt-PT"/>
              <a:pPr>
                <a:defRPr/>
              </a:pPr>
              <a:t>29-03-2011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F7299C-4BEF-47A5-A64D-857FA85487D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88" r:id="rId3"/>
    <p:sldLayoutId id="2147483689" r:id="rId4"/>
    <p:sldLayoutId id="2147483696" r:id="rId5"/>
    <p:sldLayoutId id="2147483697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mjpearson/Pan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pycassa/pyca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tav/hec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bbs/phpcass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pt-PT" dirty="0" err="1" smtClean="0"/>
              <a:t>DBCola</a:t>
            </a:r>
            <a:endParaRPr lang="pt-PT" dirty="0" smtClean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r>
              <a:rPr lang="pt-PT" dirty="0" smtClean="0"/>
              <a:t>Grupo (Programação)</a:t>
            </a:r>
          </a:p>
          <a:p>
            <a:pPr marL="63500"/>
            <a:endParaRPr lang="pt-PT" dirty="0" smtClean="0"/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6227763" y="620713"/>
            <a:ext cx="2376487" cy="17541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/>
            <a:r>
              <a:rPr lang="pt-PT" sz="3600">
                <a:solidFill>
                  <a:schemeClr val="bg1"/>
                </a:solidFill>
              </a:rPr>
              <a:t>Área reservada ao Logo</a:t>
            </a: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684213" y="5373688"/>
            <a:ext cx="2951162" cy="1008062"/>
            <a:chOff x="656" y="405"/>
            <a:chExt cx="2431" cy="714"/>
          </a:xfrm>
        </p:grpSpPr>
        <p:pic>
          <p:nvPicPr>
            <p:cNvPr id="5128" name="Picture 3" descr="de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552"/>
              <a:ext cx="8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4" descr="ip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" y="405"/>
              <a:ext cx="71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5" descr="est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416"/>
              <a:ext cx="726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ubtítulo 2"/>
          <p:cNvSpPr txBox="1">
            <a:spLocks/>
          </p:cNvSpPr>
          <p:nvPr/>
        </p:nvSpPr>
        <p:spPr>
          <a:xfrm>
            <a:off x="5435600" y="4868863"/>
            <a:ext cx="3313113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400" dirty="0">
                <a:solidFill>
                  <a:schemeClr val="tx2"/>
                </a:solidFill>
                <a:latin typeface="+mn-lt"/>
                <a:cs typeface="+mn-cs"/>
              </a:rPr>
              <a:t>Responsável </a:t>
            </a:r>
            <a:r>
              <a:rPr lang="pt-PT" sz="2400" dirty="0" smtClean="0">
                <a:solidFill>
                  <a:schemeClr val="tx2"/>
                </a:solidFill>
                <a:latin typeface="+mn-lt"/>
                <a:cs typeface="+mn-cs"/>
              </a:rPr>
              <a:t>(Bruno Mação &amp; Filipe </a:t>
            </a:r>
            <a:r>
              <a:rPr lang="pt-PT" sz="2400" dirty="0" err="1" smtClean="0">
                <a:solidFill>
                  <a:schemeClr val="tx2"/>
                </a:solidFill>
                <a:latin typeface="+mn-lt"/>
                <a:cs typeface="+mn-cs"/>
              </a:rPr>
              <a:t>Coquim</a:t>
            </a:r>
            <a:r>
              <a:rPr lang="pt-PT" sz="2400" dirty="0" smtClean="0">
                <a:solidFill>
                  <a:schemeClr val="tx2"/>
                </a:solidFill>
                <a:latin typeface="+mn-lt"/>
                <a:cs typeface="+mn-cs"/>
              </a:rPr>
              <a:t>)</a:t>
            </a:r>
            <a:endParaRPr lang="pt-PT" sz="24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pt-PT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395288" y="620713"/>
            <a:ext cx="23050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4400">
                <a:solidFill>
                  <a:schemeClr val="bg1"/>
                </a:solidFill>
                <a:latin typeface="Georgia" pitchFamily="18" charset="0"/>
              </a:rPr>
              <a:t>Tolmai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Índice</a:t>
            </a:r>
          </a:p>
        </p:txBody>
      </p:sp>
      <p:sp>
        <p:nvSpPr>
          <p:cNvPr id="61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Pandra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PyCassa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Hector</a:t>
            </a:r>
          </a:p>
          <a:p>
            <a:endParaRPr lang="pt-PT" dirty="0" smtClean="0"/>
          </a:p>
          <a:p>
            <a:r>
              <a:rPr lang="pt-PT" dirty="0" err="1" smtClean="0"/>
              <a:t>PhpCassa</a:t>
            </a:r>
            <a:endParaRPr lang="pt-PT" dirty="0" smtClean="0"/>
          </a:p>
          <a:p>
            <a:endParaRPr lang="pt-PT" dirty="0" smtClean="0"/>
          </a:p>
          <a:p>
            <a:pPr marL="109537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6148" name="Picture 3" descr="d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08725"/>
            <a:ext cx="8445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372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est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7096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8713113" y="1700808"/>
            <a:ext cx="430887" cy="424847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+mn-lt"/>
                <a:cs typeface="+mn-cs"/>
              </a:rPr>
              <a:t>Nome do projecto – PSI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Pandra</a:t>
            </a:r>
            <a:endParaRPr lang="pt-PT" dirty="0" smtClean="0"/>
          </a:p>
        </p:txBody>
      </p:sp>
      <p:sp>
        <p:nvSpPr>
          <p:cNvPr id="7171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3843337"/>
          </a:xfrm>
        </p:spPr>
        <p:txBody>
          <a:bodyPr/>
          <a:lstStyle/>
          <a:p>
            <a:pPr marL="109537" indent="0">
              <a:buNone/>
            </a:pPr>
            <a:r>
              <a:rPr lang="pt-PT" sz="2000" dirty="0" smtClean="0"/>
              <a:t>Promove uma camada de abstracção em PHP para uma base de dados </a:t>
            </a:r>
            <a:r>
              <a:rPr lang="pt-PT" sz="2000" dirty="0" err="1" smtClean="0"/>
              <a:t>noMYSQL</a:t>
            </a:r>
            <a:r>
              <a:rPr lang="pt-PT" sz="2000" dirty="0" smtClean="0"/>
              <a:t> , no nosso caso o Cassandra. </a:t>
            </a:r>
          </a:p>
          <a:p>
            <a:pPr marL="109537" indent="0">
              <a:buNone/>
            </a:pPr>
            <a:r>
              <a:rPr lang="pt-PT" sz="2000" dirty="0" smtClean="0"/>
              <a:t>Permite operações:</a:t>
            </a:r>
          </a:p>
          <a:p>
            <a:pPr marL="109537" indent="0" algn="ctr">
              <a:buNone/>
            </a:pPr>
            <a:r>
              <a:rPr lang="pt-PT" sz="2000" i="1" dirty="0" err="1" smtClean="0"/>
              <a:t>create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read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update</a:t>
            </a:r>
            <a:r>
              <a:rPr lang="pt-PT" sz="2000" i="1" dirty="0" smtClean="0"/>
              <a:t>/delete</a:t>
            </a:r>
          </a:p>
          <a:p>
            <a:pPr marL="109537" indent="0" algn="ctr">
              <a:buNone/>
            </a:pPr>
            <a:endParaRPr lang="pt-PT" sz="2000" i="1" dirty="0"/>
          </a:p>
          <a:p>
            <a:pPr marL="109537" indent="0">
              <a:buNone/>
            </a:pPr>
            <a:r>
              <a:rPr lang="pt-PT" sz="2000" dirty="0" smtClean="0"/>
              <a:t>Limitações: Projecto ainda não se encontra estável, (</a:t>
            </a:r>
            <a:r>
              <a:rPr lang="pt-PT" sz="2000" dirty="0" err="1" smtClean="0"/>
              <a:t>broken</a:t>
            </a:r>
            <a:r>
              <a:rPr lang="pt-PT" sz="2000" dirty="0" smtClean="0"/>
              <a:t> </a:t>
            </a:r>
            <a:r>
              <a:rPr lang="pt-PT" sz="2000" dirty="0" err="1" smtClean="0"/>
              <a:t>commits</a:t>
            </a:r>
            <a:r>
              <a:rPr lang="pt-PT" sz="2000" dirty="0" smtClean="0"/>
              <a:t> detectados)</a:t>
            </a:r>
          </a:p>
          <a:p>
            <a:pPr marL="109537" indent="0">
              <a:buNone/>
            </a:pPr>
            <a:endParaRPr lang="pt-PT" sz="2000" dirty="0"/>
          </a:p>
          <a:p>
            <a:pPr marL="109537" indent="0">
              <a:buNone/>
            </a:pPr>
            <a:r>
              <a:rPr lang="pt-PT" sz="2000" dirty="0" smtClean="0">
                <a:hlinkClick r:id="rId2"/>
              </a:rPr>
              <a:t>https://github.com/mjpearson/Pandra</a:t>
            </a:r>
            <a:endParaRPr lang="pt-PT" sz="2000" dirty="0" smtClean="0"/>
          </a:p>
        </p:txBody>
      </p:sp>
      <p:pic>
        <p:nvPicPr>
          <p:cNvPr id="7172" name="Picture 3" descr="d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08725"/>
            <a:ext cx="8445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372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 descr="est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7096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713113" y="1844824"/>
            <a:ext cx="430887" cy="424847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+mn-lt"/>
                <a:cs typeface="+mn-cs"/>
              </a:rPr>
              <a:t>Nome do projecto – PSI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PyCassa</a:t>
            </a:r>
            <a:endParaRPr lang="pt-PT" dirty="0" smtClean="0"/>
          </a:p>
        </p:txBody>
      </p:sp>
      <p:sp>
        <p:nvSpPr>
          <p:cNvPr id="8195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3916362"/>
          </a:xfrm>
        </p:spPr>
        <p:txBody>
          <a:bodyPr/>
          <a:lstStyle/>
          <a:p>
            <a:pPr marL="109537" indent="0">
              <a:buNone/>
            </a:pPr>
            <a:r>
              <a:rPr lang="pt-PT" sz="2000" dirty="0" smtClean="0"/>
              <a:t>Promove uma camada de abstracção em </a:t>
            </a:r>
            <a:r>
              <a:rPr lang="pt-PT" sz="2000" dirty="0" err="1" smtClean="0"/>
              <a:t>Python</a:t>
            </a:r>
            <a:r>
              <a:rPr lang="pt-PT" sz="2000" dirty="0" smtClean="0"/>
              <a:t> para uma base de dados </a:t>
            </a:r>
            <a:r>
              <a:rPr lang="pt-PT" sz="2000" dirty="0" err="1" smtClean="0"/>
              <a:t>noMYSQL</a:t>
            </a:r>
            <a:r>
              <a:rPr lang="pt-PT" sz="2000" dirty="0" smtClean="0"/>
              <a:t> , no nosso caso o Cassandra. </a:t>
            </a:r>
          </a:p>
          <a:p>
            <a:pPr marL="109537" indent="0">
              <a:buNone/>
            </a:pPr>
            <a:r>
              <a:rPr lang="pt-PT" sz="2000" dirty="0" smtClean="0"/>
              <a:t>Permite operações:</a:t>
            </a:r>
          </a:p>
          <a:p>
            <a:pPr marL="109537" indent="0" algn="ctr">
              <a:buNone/>
            </a:pPr>
            <a:r>
              <a:rPr lang="pt-PT" sz="2000" i="1" dirty="0" err="1" smtClean="0"/>
              <a:t>create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read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update</a:t>
            </a:r>
            <a:r>
              <a:rPr lang="pt-PT" sz="2000" i="1" dirty="0" smtClean="0"/>
              <a:t>/delete</a:t>
            </a:r>
          </a:p>
          <a:p>
            <a:pPr marL="109537" indent="0" algn="ctr">
              <a:buNone/>
            </a:pPr>
            <a:endParaRPr lang="pt-PT" sz="2000" i="1" dirty="0" smtClean="0"/>
          </a:p>
          <a:p>
            <a:pPr marL="109537" indent="0">
              <a:buNone/>
            </a:pPr>
            <a:r>
              <a:rPr lang="pt-PT" sz="2000" dirty="0" smtClean="0"/>
              <a:t>Limitações: Linguagem usada adiciona complexidade na ligação com  website.</a:t>
            </a:r>
          </a:p>
          <a:p>
            <a:pPr marL="109537" indent="0">
              <a:buNone/>
            </a:pPr>
            <a:endParaRPr lang="pt-PT" sz="2000" dirty="0"/>
          </a:p>
          <a:p>
            <a:pPr marL="109537" indent="0">
              <a:buNone/>
            </a:pPr>
            <a:r>
              <a:rPr lang="pt-PT" sz="2000" dirty="0" smtClean="0">
                <a:hlinkClick r:id="rId2"/>
              </a:rPr>
              <a:t>https://github.com/pycassa/pycassa</a:t>
            </a:r>
            <a:endParaRPr lang="pt-PT" sz="2000" dirty="0" smtClean="0"/>
          </a:p>
        </p:txBody>
      </p:sp>
      <p:pic>
        <p:nvPicPr>
          <p:cNvPr id="8196" name="Picture 3" descr="d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08725"/>
            <a:ext cx="8445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372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 descr="est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7096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713113" y="1916832"/>
            <a:ext cx="430887" cy="4248472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+mn-lt"/>
                <a:cs typeface="+mn-cs"/>
              </a:rPr>
              <a:t>Nome do projecto – PSI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pt-PT" sz="2000" dirty="0" smtClean="0"/>
              <a:t>Promove uma camada de abstracção em Java para uma base de dados </a:t>
            </a:r>
            <a:r>
              <a:rPr lang="pt-PT" sz="2000" dirty="0" err="1" smtClean="0"/>
              <a:t>noMYSQL</a:t>
            </a:r>
            <a:r>
              <a:rPr lang="pt-PT" sz="2000" dirty="0" smtClean="0"/>
              <a:t> , no nosso caso o Cassandra. </a:t>
            </a:r>
          </a:p>
          <a:p>
            <a:pPr marL="109537" indent="0">
              <a:buNone/>
            </a:pPr>
            <a:r>
              <a:rPr lang="pt-PT" sz="2000" dirty="0" smtClean="0"/>
              <a:t>Permite operações:</a:t>
            </a:r>
          </a:p>
          <a:p>
            <a:pPr marL="109537" indent="0" algn="ctr">
              <a:buNone/>
            </a:pPr>
            <a:r>
              <a:rPr lang="pt-PT" sz="2000" i="1" dirty="0" err="1" smtClean="0"/>
              <a:t>create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read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update</a:t>
            </a:r>
            <a:r>
              <a:rPr lang="pt-PT" sz="2000" i="1" dirty="0" smtClean="0"/>
              <a:t>/delete</a:t>
            </a:r>
          </a:p>
          <a:p>
            <a:pPr marL="109537" indent="0" algn="ctr">
              <a:buNone/>
            </a:pPr>
            <a:endParaRPr lang="pt-PT" sz="2000" i="1" dirty="0"/>
          </a:p>
          <a:p>
            <a:pPr marL="109537" indent="0">
              <a:buNone/>
            </a:pPr>
            <a:r>
              <a:rPr lang="pt-PT" sz="2000" dirty="0" smtClean="0"/>
              <a:t>Limitações: Linguagem usada adiciona complexidade na ligação com  website.</a:t>
            </a:r>
          </a:p>
          <a:p>
            <a:pPr marL="109537" indent="0">
              <a:buNone/>
            </a:pPr>
            <a:endParaRPr lang="pt-PT" sz="2000" dirty="0"/>
          </a:p>
          <a:p>
            <a:pPr marL="109537" indent="0">
              <a:buNone/>
            </a:pPr>
            <a:r>
              <a:rPr lang="pt-PT" sz="2000" dirty="0" smtClean="0">
                <a:hlinkClick r:id="rId2"/>
              </a:rPr>
              <a:t>https://github.com/rantav/hector</a:t>
            </a: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32062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PHPCassa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pt-PT" sz="2000" dirty="0" smtClean="0"/>
              <a:t>Promove uma camada de abstracção em PHP para uma base de dados </a:t>
            </a:r>
            <a:r>
              <a:rPr lang="pt-PT" sz="2000" dirty="0" err="1" smtClean="0"/>
              <a:t>noMYSQL</a:t>
            </a:r>
            <a:r>
              <a:rPr lang="pt-PT" sz="2000" dirty="0" smtClean="0"/>
              <a:t> , no nosso caso o Cassandra. </a:t>
            </a:r>
          </a:p>
          <a:p>
            <a:pPr marL="109537" indent="0">
              <a:buNone/>
            </a:pPr>
            <a:r>
              <a:rPr lang="pt-PT" sz="2000" dirty="0" smtClean="0"/>
              <a:t>Permite operações:</a:t>
            </a:r>
          </a:p>
          <a:p>
            <a:pPr marL="109537" indent="0" algn="ctr">
              <a:buNone/>
            </a:pPr>
            <a:r>
              <a:rPr lang="pt-PT" sz="2000" i="1" dirty="0" err="1" smtClean="0"/>
              <a:t>create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read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update</a:t>
            </a:r>
            <a:r>
              <a:rPr lang="pt-PT" sz="2000" i="1" dirty="0" smtClean="0"/>
              <a:t>/delete</a:t>
            </a:r>
          </a:p>
          <a:p>
            <a:endParaRPr lang="pt-PT" sz="2000" dirty="0" smtClean="0"/>
          </a:p>
          <a:p>
            <a:pPr marL="109537" indent="0">
              <a:buNone/>
            </a:pPr>
            <a:r>
              <a:rPr lang="pt-PT" sz="2000" dirty="0" smtClean="0"/>
              <a:t>Limitações: Ainda se encontra em desenvolvimento (v 0.7.a.3).</a:t>
            </a:r>
          </a:p>
          <a:p>
            <a:endParaRPr lang="pt-PT" dirty="0" smtClean="0"/>
          </a:p>
          <a:p>
            <a:pPr marL="109537" indent="0">
              <a:buNone/>
            </a:pPr>
            <a:r>
              <a:rPr lang="pt-PT" dirty="0" smtClean="0">
                <a:hlinkClick r:id="rId2"/>
              </a:rPr>
              <a:t>https://github.com/thobbs/phpcassa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24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smtClean="0"/>
              <a:t>Projecto </a:t>
            </a:r>
            <a:r>
              <a:rPr lang="pt-PT" sz="2000" b="1" i="1" dirty="0" err="1" smtClean="0"/>
              <a:t>tolmai</a:t>
            </a:r>
            <a:r>
              <a:rPr lang="pt-PT" sz="2000" dirty="0" smtClean="0"/>
              <a:t> baseado em PHP (core e chamadas em AJAX) beneficia o uso de soluções baseadas nessa mesma linguagem</a:t>
            </a:r>
          </a:p>
          <a:p>
            <a:endParaRPr lang="pt-PT" sz="2000" dirty="0" smtClean="0"/>
          </a:p>
          <a:p>
            <a:r>
              <a:rPr lang="pt-PT" sz="2000" dirty="0" smtClean="0"/>
              <a:t>Entre </a:t>
            </a:r>
            <a:r>
              <a:rPr lang="pt-PT" sz="2000" dirty="0" err="1" smtClean="0"/>
              <a:t>Pandra</a:t>
            </a:r>
            <a:r>
              <a:rPr lang="pt-PT" sz="2000" dirty="0" smtClean="0"/>
              <a:t> e </a:t>
            </a:r>
            <a:r>
              <a:rPr lang="pt-PT" sz="2000" dirty="0" err="1" smtClean="0"/>
              <a:t>PHPCassa</a:t>
            </a:r>
            <a:r>
              <a:rPr lang="pt-PT" sz="2000" dirty="0" smtClean="0"/>
              <a:t> este último é  mais estável</a:t>
            </a:r>
          </a:p>
          <a:p>
            <a:endParaRPr lang="pt-PT" sz="2000" dirty="0"/>
          </a:p>
          <a:p>
            <a:r>
              <a:rPr lang="pt-PT" sz="2000" dirty="0" smtClean="0"/>
              <a:t>De todas as ferramentas disponíveis, o </a:t>
            </a:r>
            <a:r>
              <a:rPr lang="pt-PT" sz="2000" dirty="0" err="1" smtClean="0"/>
              <a:t>PHPCassa</a:t>
            </a:r>
            <a:r>
              <a:rPr lang="pt-PT" sz="2000" dirty="0" smtClean="0"/>
              <a:t> é a mais documentada</a:t>
            </a:r>
          </a:p>
          <a:p>
            <a:endParaRPr lang="pt-PT" sz="2000" dirty="0"/>
          </a:p>
          <a:p>
            <a:r>
              <a:rPr lang="pt-PT" sz="2000" dirty="0" err="1" smtClean="0"/>
              <a:t>PHPCassa</a:t>
            </a:r>
            <a:r>
              <a:rPr lang="pt-PT" sz="2000" dirty="0" smtClean="0"/>
              <a:t> necessita de menos ficheiros e de menos configuração para interagir com o Cassandra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1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257</Words>
  <Application>Microsoft Office PowerPoint</Application>
  <PresentationFormat>Apresentação no Ecrã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Urbano</vt:lpstr>
      <vt:lpstr>DBCola</vt:lpstr>
      <vt:lpstr>Índice</vt:lpstr>
      <vt:lpstr>Pandra</vt:lpstr>
      <vt:lpstr>PyCassa</vt:lpstr>
      <vt:lpstr>Hector</vt:lpstr>
      <vt:lpstr>PHPCassa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Miguel</dc:creator>
  <cp:lastModifiedBy>Bruno</cp:lastModifiedBy>
  <cp:revision>15</cp:revision>
  <dcterms:created xsi:type="dcterms:W3CDTF">2011-03-18T14:57:56Z</dcterms:created>
  <dcterms:modified xsi:type="dcterms:W3CDTF">2011-03-29T21:37:52Z</dcterms:modified>
</cp:coreProperties>
</file>