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5" r:id="rId5"/>
    <p:sldId id="266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74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923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3957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6640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3512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4760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074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835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410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670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585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161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737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496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529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489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991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PT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832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2" b="3185"/>
          <a:stretch/>
        </p:blipFill>
        <p:spPr bwMode="auto">
          <a:xfrm>
            <a:off x="8011236" y="1447327"/>
            <a:ext cx="4180764" cy="472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863" y="3599123"/>
            <a:ext cx="2947916" cy="1924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Resultado de imagem para um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55" y="3056071"/>
            <a:ext cx="3914775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2874" y="874372"/>
            <a:ext cx="7884905" cy="1924999"/>
          </a:xfrm>
        </p:spPr>
        <p:txBody>
          <a:bodyPr/>
          <a:lstStyle/>
          <a:p>
            <a:pPr algn="ctr"/>
            <a:r>
              <a:rPr lang="pt-PT" sz="6000" b="1" dirty="0" smtClean="0"/>
              <a:t>Componente</a:t>
            </a:r>
            <a:br>
              <a:rPr lang="pt-PT" sz="6000" b="1" dirty="0" smtClean="0"/>
            </a:br>
            <a:r>
              <a:rPr lang="pt-PT" sz="6000" b="1" dirty="0" smtClean="0"/>
              <a:t> Análise Sistemas</a:t>
            </a:r>
            <a:endParaRPr lang="pt-PT" sz="6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927783" y="5523173"/>
            <a:ext cx="4112076" cy="861420"/>
          </a:xfrm>
        </p:spPr>
        <p:txBody>
          <a:bodyPr/>
          <a:lstStyle/>
          <a:p>
            <a:pPr algn="ctr"/>
            <a:r>
              <a:rPr lang="pt-PT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Requisitos e Diagramas</a:t>
            </a:r>
            <a:endParaRPr lang="pt-PT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74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Áreas Funcionais - Renato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6102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Levantamento de Requisitos - Rafael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6896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Problemas Reais que o Projeto visa Resolver - Ricardo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4397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Tipos de Utilizador - Alexandre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282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Diagramas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54954" y="2183642"/>
            <a:ext cx="8825659" cy="3836158"/>
          </a:xfrm>
        </p:spPr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7311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O que ficou por fazer - Cristina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9889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Melhorias do Projeto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701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ão de Ião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ala de Reunião de Ião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ão de Iã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49</TotalTime>
  <Words>38</Words>
  <Application>Microsoft Office PowerPoint</Application>
  <PresentationFormat>Ecrã Panorâmico</PresentationFormat>
  <Paragraphs>9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Sala de Reunião de Ião</vt:lpstr>
      <vt:lpstr>Componente  Análise Sistemas</vt:lpstr>
      <vt:lpstr>Áreas Funcionais - Renato</vt:lpstr>
      <vt:lpstr>Levantamento de Requisitos - Rafael</vt:lpstr>
      <vt:lpstr>Problemas Reais que o Projeto visa Resolver - Ricardo</vt:lpstr>
      <vt:lpstr>Tipos de Utilizador - Alexandre</vt:lpstr>
      <vt:lpstr>Diagramas</vt:lpstr>
      <vt:lpstr>O que ficou por fazer - Cristina</vt:lpstr>
      <vt:lpstr>Melhorias do Projeto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Parte de Análise Sistemas</dc:title>
  <dc:creator>Antonio</dc:creator>
  <cp:lastModifiedBy>Antonio</cp:lastModifiedBy>
  <cp:revision>11</cp:revision>
  <dcterms:created xsi:type="dcterms:W3CDTF">2017-06-01T15:11:30Z</dcterms:created>
  <dcterms:modified xsi:type="dcterms:W3CDTF">2017-06-08T14:24:28Z</dcterms:modified>
</cp:coreProperties>
</file>