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26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2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9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65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1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9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2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0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3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1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2BEA-5B0B-4181-B4B2-5495C4FF32E0}" type="datetimeFigureOut">
              <a:rPr lang="pt-PT" smtClean="0"/>
              <a:t>26/04/2015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9BC7-EA55-4343-90C3-F49A5FF4D8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7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1963" y="604976"/>
            <a:ext cx="107099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Professor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nome </a:t>
            </a:r>
          </a:p>
          <a:p>
            <a:r>
              <a:rPr lang="pt-PT" dirty="0" smtClean="0"/>
              <a:t>Password</a:t>
            </a:r>
          </a:p>
          <a:p>
            <a:r>
              <a:rPr lang="pt-PT" dirty="0" smtClean="0"/>
              <a:t>pin</a:t>
            </a:r>
          </a:p>
          <a:p>
            <a:r>
              <a:rPr lang="pt-PT" dirty="0" smtClean="0"/>
              <a:t>telefone</a:t>
            </a:r>
          </a:p>
          <a:p>
            <a:r>
              <a:rPr lang="pt-PT" dirty="0" smtClean="0"/>
              <a:t>estado</a:t>
            </a:r>
          </a:p>
          <a:p>
            <a:r>
              <a:rPr lang="pt-PT" dirty="0" smtClean="0"/>
              <a:t>foto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1963" y="3921382"/>
            <a:ext cx="95359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Aluno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nome </a:t>
            </a:r>
          </a:p>
          <a:p>
            <a:r>
              <a:rPr lang="pt-PT" dirty="0" smtClean="0"/>
              <a:t>Numero</a:t>
            </a:r>
          </a:p>
          <a:p>
            <a:r>
              <a:rPr lang="pt-PT" dirty="0" smtClean="0"/>
              <a:t>estado</a:t>
            </a:r>
          </a:p>
          <a:p>
            <a:r>
              <a:rPr lang="pt-PT" dirty="0" smtClean="0"/>
              <a:t>foto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49202" y="604975"/>
            <a:ext cx="131593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Pergunta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Titulo</a:t>
            </a:r>
          </a:p>
          <a:p>
            <a:r>
              <a:rPr lang="pt-PT" dirty="0" smtClean="0"/>
              <a:t>Pergunta</a:t>
            </a:r>
          </a:p>
          <a:p>
            <a:r>
              <a:rPr lang="pt-PT" dirty="0" smtClean="0"/>
              <a:t>Disciplina</a:t>
            </a:r>
          </a:p>
          <a:p>
            <a:r>
              <a:rPr lang="pt-PT" dirty="0" err="1" smtClean="0"/>
              <a:t>ProfessorId</a:t>
            </a:r>
            <a:endParaRPr lang="pt-PT" dirty="0" smtClean="0"/>
          </a:p>
          <a:p>
            <a:r>
              <a:rPr lang="pt-PT" dirty="0" err="1" smtClean="0"/>
              <a:t>DataCriacao</a:t>
            </a:r>
            <a:endParaRPr lang="pt-PT" dirty="0" smtClean="0"/>
          </a:p>
          <a:p>
            <a:r>
              <a:rPr lang="pt-PT" dirty="0" err="1" smtClean="0"/>
              <a:t>anoEscolar</a:t>
            </a:r>
            <a:endParaRPr lang="pt-PT" dirty="0" smtClean="0"/>
          </a:p>
          <a:p>
            <a:r>
              <a:rPr lang="pt-PT" dirty="0" err="1" smtClean="0"/>
              <a:t>tipoTeste</a:t>
            </a:r>
            <a:endParaRPr lang="pt-PT" dirty="0" smtClean="0"/>
          </a:p>
          <a:p>
            <a:r>
              <a:rPr lang="pt-PT" dirty="0" err="1" smtClean="0"/>
              <a:t>conteudo</a:t>
            </a:r>
            <a:endParaRPr lang="pt-PT" dirty="0" smtClean="0"/>
          </a:p>
          <a:p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961822" y="604975"/>
            <a:ext cx="27896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Pergunta (Texto - </a:t>
            </a:r>
            <a:r>
              <a:rPr lang="pt-PT" u="sng" dirty="0" err="1" smtClean="0"/>
              <a:t>conteudo</a:t>
            </a:r>
            <a:r>
              <a:rPr lang="pt-PT" u="sng" dirty="0" smtClean="0"/>
              <a:t>)</a:t>
            </a:r>
          </a:p>
          <a:p>
            <a:r>
              <a:rPr lang="pt-PT" dirty="0" smtClean="0"/>
              <a:t>Voz</a:t>
            </a:r>
          </a:p>
          <a:p>
            <a:r>
              <a:rPr lang="pt-PT" dirty="0" smtClean="0"/>
              <a:t>texto</a:t>
            </a:r>
          </a:p>
          <a:p>
            <a:endParaRPr lang="pt-PT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8961822" y="2036840"/>
            <a:ext cx="305333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Pergunta (Palavras - </a:t>
            </a:r>
            <a:r>
              <a:rPr lang="pt-PT" u="sng" dirty="0" err="1" smtClean="0"/>
              <a:t>conteudo</a:t>
            </a:r>
            <a:r>
              <a:rPr lang="pt-PT" u="sng" dirty="0" smtClean="0"/>
              <a:t>)</a:t>
            </a:r>
          </a:p>
          <a:p>
            <a:r>
              <a:rPr lang="pt-PT" dirty="0" smtClean="0"/>
              <a:t>Voz</a:t>
            </a:r>
          </a:p>
          <a:p>
            <a:r>
              <a:rPr lang="pt-PT" dirty="0" smtClean="0"/>
              <a:t>palavrasC1</a:t>
            </a:r>
          </a:p>
          <a:p>
            <a:r>
              <a:rPr lang="pt-PT" dirty="0" smtClean="0"/>
              <a:t>palavrasC2</a:t>
            </a:r>
          </a:p>
          <a:p>
            <a:r>
              <a:rPr lang="pt-PT" dirty="0" smtClean="0"/>
              <a:t>palavrasC3</a:t>
            </a:r>
            <a:endParaRPr lang="pt-PT" dirty="0" smtClean="0"/>
          </a:p>
          <a:p>
            <a:endParaRPr lang="pt-PT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2572585" y="651142"/>
            <a:ext cx="101034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Escola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Nome</a:t>
            </a:r>
          </a:p>
          <a:p>
            <a:r>
              <a:rPr lang="pt-PT" dirty="0" smtClean="0"/>
              <a:t>foto </a:t>
            </a:r>
          </a:p>
          <a:p>
            <a:r>
              <a:rPr lang="pt-PT" dirty="0" smtClean="0"/>
              <a:t>Turmas[]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72585" y="3355139"/>
            <a:ext cx="140647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turma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Ano</a:t>
            </a:r>
          </a:p>
          <a:p>
            <a:r>
              <a:rPr lang="pt-PT" dirty="0" err="1" smtClean="0"/>
              <a:t>anoLectivo</a:t>
            </a:r>
            <a:endParaRPr lang="pt-PT" dirty="0" smtClean="0"/>
          </a:p>
          <a:p>
            <a:r>
              <a:rPr lang="pt-PT" dirty="0" smtClean="0"/>
              <a:t>Nome</a:t>
            </a:r>
          </a:p>
          <a:p>
            <a:r>
              <a:rPr lang="pt-PT" dirty="0" smtClean="0"/>
              <a:t>Alunos[]</a:t>
            </a:r>
          </a:p>
          <a:p>
            <a:r>
              <a:rPr lang="pt-PT" dirty="0" smtClean="0"/>
              <a:t>Professores[]</a:t>
            </a:r>
          </a:p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75866" y="4791893"/>
            <a:ext cx="12572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u="sng" dirty="0" smtClean="0"/>
              <a:t>Teste</a:t>
            </a:r>
          </a:p>
          <a:p>
            <a:r>
              <a:rPr lang="pt-PT" dirty="0" smtClean="0"/>
              <a:t>_id </a:t>
            </a:r>
          </a:p>
          <a:p>
            <a:r>
              <a:rPr lang="pt-PT" dirty="0" smtClean="0"/>
              <a:t>Titulo</a:t>
            </a:r>
          </a:p>
          <a:p>
            <a:r>
              <a:rPr lang="pt-PT" dirty="0" smtClean="0"/>
              <a:t>Perguntas[]</a:t>
            </a:r>
          </a:p>
          <a:p>
            <a:r>
              <a:rPr lang="pt-PT" dirty="0" err="1" smtClean="0"/>
              <a:t>descricao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521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Ecrã Panorâmico</PresentationFormat>
  <Paragraphs>49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3</cp:revision>
  <dcterms:created xsi:type="dcterms:W3CDTF">2015-04-26T18:49:09Z</dcterms:created>
  <dcterms:modified xsi:type="dcterms:W3CDTF">2015-04-26T19:13:05Z</dcterms:modified>
</cp:coreProperties>
</file>