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7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9" r:id="rId12"/>
    <p:sldId id="280" r:id="rId13"/>
    <p:sldId id="281" r:id="rId14"/>
    <p:sldId id="289" r:id="rId15"/>
    <p:sldId id="282" r:id="rId16"/>
    <p:sldId id="284" r:id="rId17"/>
    <p:sldId id="283" r:id="rId18"/>
    <p:sldId id="285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11/04/2014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29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11/04/2014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547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11/04/2014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85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11/04/2014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903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11/04/2014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48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11/04/2014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183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11/04/2014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054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11/04/2014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8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11/04/2014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176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11/04/2014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267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11/04/2014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18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06747-A151-4651-9568-54DB89D494C1}" type="datetimeFigureOut">
              <a:rPr lang="pt-PT" smtClean="0"/>
              <a:t>11/04/2014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085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3.png"/><Relationship Id="rId5" Type="http://schemas.openxmlformats.org/officeDocument/2006/relationships/image" Target="../media/image18.png"/><Relationship Id="rId10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35.png"/><Relationship Id="rId4" Type="http://schemas.openxmlformats.org/officeDocument/2006/relationships/image" Target="../media/image18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3.png"/><Relationship Id="rId5" Type="http://schemas.openxmlformats.org/officeDocument/2006/relationships/image" Target="../media/image18.png"/><Relationship Id="rId10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2510" y="95978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" name="Grupo 3"/>
          <p:cNvGrpSpPr/>
          <p:nvPr/>
        </p:nvGrpSpPr>
        <p:grpSpPr>
          <a:xfrm>
            <a:off x="3483734" y="4730496"/>
            <a:ext cx="4662152" cy="923330"/>
            <a:chOff x="3863662" y="5142619"/>
            <a:chExt cx="4662152" cy="923330"/>
          </a:xfrm>
        </p:grpSpPr>
        <p:sp>
          <p:nvSpPr>
            <p:cNvPr id="5" name="Retângulo 4"/>
            <p:cNvSpPr/>
            <p:nvPr/>
          </p:nvSpPr>
          <p:spPr>
            <a:xfrm>
              <a:off x="3863662" y="5151549"/>
              <a:ext cx="4662152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863662" y="5142619"/>
              <a:ext cx="4662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PT" dirty="0" smtClean="0"/>
            </a:p>
            <a:p>
              <a:pPr algn="ctr"/>
              <a:r>
                <a:rPr lang="pt-PT" dirty="0" smtClean="0"/>
                <a:t>Entrar</a:t>
              </a:r>
            </a:p>
            <a:p>
              <a:pPr algn="ctr"/>
              <a:endParaRPr lang="pt-PT" dirty="0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29" y="1323442"/>
            <a:ext cx="1867161" cy="186716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999402" y="2957986"/>
            <a:ext cx="3935629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Letrinhas 0.3</a:t>
            </a:r>
            <a:endParaRPr lang="pt-PT" sz="5400" b="1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pt-PT" sz="1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Agrupamento de Escolas Artur Gonçalves</a:t>
            </a:r>
            <a:endParaRPr lang="pt-PT" sz="1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02" y="4892135"/>
            <a:ext cx="987380" cy="9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54" y="4062014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nesse tal lugar, que uma vida não chega para lá chegar.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Há os que pensam que só a encontramos se não a procurarmos. Nem pensarmos nisso. E os que estão convencidos de que é preciso procura-la sem cessar. Por isso 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06524" y="3242891"/>
            <a:ext cx="914676" cy="9146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10" y="2456370"/>
            <a:ext cx="788452" cy="78845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211" y="1621846"/>
            <a:ext cx="784288" cy="784288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39" y="3869105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96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1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</a:t>
            </a:r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Numeração Romana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</a:t>
            </a:r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2: Fracionários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49075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3</a:t>
            </a:r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 Numeração po</a:t>
            </a:r>
            <a:r>
              <a:rPr lang="pt-PT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 extenso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09" y="1991844"/>
            <a:ext cx="432864" cy="4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7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Numeração Romana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CCCLXXXVIII</a:t>
            </a:r>
            <a:endParaRPr lang="pt-PT" sz="4800" b="1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388</a:t>
            </a:r>
            <a:endParaRPr lang="pt-PT" sz="48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/>
              <a:t>4</a:t>
            </a:r>
            <a:r>
              <a:rPr lang="pt-PT" sz="4800" b="1" dirty="0" smtClean="0"/>
              <a:t>88</a:t>
            </a:r>
            <a:endParaRPr lang="pt-PT" sz="48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398</a:t>
            </a:r>
            <a:endParaRPr lang="pt-PT" sz="48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2: </a:t>
            </a:r>
            <a:r>
              <a:rPr lang="pt-PT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Fracionarios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285162" y="2362597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086" y="4620939"/>
            <a:ext cx="949666" cy="8837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2530" y="4606946"/>
            <a:ext cx="920376" cy="87854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0578" y="4606946"/>
            <a:ext cx="892486" cy="8785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256" y="2543950"/>
            <a:ext cx="764570" cy="108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5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</a:t>
            </a:r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Cores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35133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</a:t>
            </a:r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2: Estações do Ano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476" y="2000358"/>
            <a:ext cx="442855" cy="44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</a:t>
            </a:r>
            <a:r>
              <a:rPr lang="pt-PT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Colors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0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6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4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538" y="1168043"/>
            <a:ext cx="442855" cy="44285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72" y="2401297"/>
            <a:ext cx="1576855" cy="157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80" y="3676196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10730" y="205537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tipo de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2781710"/>
            <a:ext cx="1799338" cy="17993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8" y="2752099"/>
            <a:ext cx="1576269" cy="18041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1" y="2889588"/>
            <a:ext cx="1537570" cy="162772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346077" y="4517310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palavras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01871" y="4514353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textos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89411" y="4511363"/>
            <a:ext cx="22678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Interpretação através de imagens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847" y="3383123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6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2511" y="94628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038689" y="2469942"/>
            <a:ext cx="22207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178864" y="2469942"/>
            <a:ext cx="1893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2,3 Dr. António Chora Barroso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103554" y="2469941"/>
            <a:ext cx="178951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Centro Escolar da Meia Via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59789" y="2469940"/>
            <a:ext cx="16735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Centro Escolar de Riachos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87" y="1467768"/>
            <a:ext cx="1002174" cy="100217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46" y="1467766"/>
            <a:ext cx="1002174" cy="100217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06" y="1467766"/>
            <a:ext cx="1002174" cy="100217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78" y="1467766"/>
            <a:ext cx="1002174" cy="1002174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052587" y="4502560"/>
            <a:ext cx="1938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de Sta. Maria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975233" y="4502560"/>
            <a:ext cx="1893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Jardim de Infância de Sta. Maria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751243" y="4504217"/>
            <a:ext cx="20405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com jardim de Infância de Liteiros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7693710" y="4502558"/>
            <a:ext cx="20881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com Jardim de Infância de Parceiros de Igreja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61" y="3500386"/>
            <a:ext cx="1002174" cy="1002174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07" y="3500386"/>
            <a:ext cx="1002174" cy="1002174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80" y="3500384"/>
            <a:ext cx="1002174" cy="100217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52" y="3500384"/>
            <a:ext cx="1002174" cy="100217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10" y="1661759"/>
            <a:ext cx="1526455" cy="152645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43" y="948943"/>
            <a:ext cx="518823" cy="5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9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</a:t>
            </a:r>
            <a:r>
              <a:rPr lang="pt-PT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 menino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8" y="2865111"/>
            <a:ext cx="38868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</a:t>
            </a:r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2: a Galinha e o Gato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49075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3</a:t>
            </a:r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 Uma família de </a:t>
            </a:r>
            <a:r>
              <a:rPr lang="pt-PT" sz="20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piriquitos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745" y="1982613"/>
            <a:ext cx="595493" cy="5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 menino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17296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4254" y="4062014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 menino estava feliz e contente…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06524" y="3242891"/>
            <a:ext cx="914676" cy="9146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10" y="2456370"/>
            <a:ext cx="788452" cy="78845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0270" y="4465242"/>
            <a:ext cx="1204859" cy="11430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7641" y="4468291"/>
            <a:ext cx="1174983" cy="112539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1892" y="4465241"/>
            <a:ext cx="1283948" cy="112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08" y="1991760"/>
            <a:ext cx="888174" cy="88965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40" y="1991760"/>
            <a:ext cx="888174" cy="88965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01" y="3818414"/>
            <a:ext cx="888174" cy="88965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617" y="1992845"/>
            <a:ext cx="888174" cy="8896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67" y="1876367"/>
            <a:ext cx="1070192" cy="107019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48" y="3728145"/>
            <a:ext cx="1070192" cy="107019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371150" y="2988184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Ângela Cruz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066300" y="2946559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Liliana Santos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774434" y="2991192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Márcio Figueiredo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2988183"/>
            <a:ext cx="16564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Manuela Ferrão 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432432" y="4798337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Marisa Leitão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186498" y="4836284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Luís Gomes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60" y="5353943"/>
            <a:ext cx="518823" cy="51882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59" y="2187505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7687466" y="1200707"/>
            <a:ext cx="2110698" cy="1351319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Prof. Ângela Cruz</a:t>
              </a:r>
              <a:endParaRPr lang="pt-PT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60" y="5353943"/>
            <a:ext cx="518823" cy="5188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11" y="2681479"/>
            <a:ext cx="1238423" cy="1152686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672" y="2681479"/>
            <a:ext cx="1238423" cy="1152686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33" y="2681479"/>
            <a:ext cx="1238423" cy="1152686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144106" y="33725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A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631043" y="340726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B</a:t>
            </a:r>
            <a:endParaRPr lang="pt-PT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081322" y="340726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C</a:t>
            </a:r>
            <a:endParaRPr lang="pt-PT" dirty="0"/>
          </a:p>
        </p:txBody>
      </p:sp>
      <p:sp>
        <p:nvSpPr>
          <p:cNvPr id="28" name="Retângulo 27"/>
          <p:cNvSpPr/>
          <p:nvPr/>
        </p:nvSpPr>
        <p:spPr>
          <a:xfrm>
            <a:off x="2395088" y="2127481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Selecionar</a:t>
            </a:r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turma: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67" y="3176217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008147" y="1044709"/>
            <a:ext cx="1864748" cy="1065974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Prof. Ângela Cruz</a:t>
              </a:r>
              <a:endParaRPr lang="pt-PT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2011194" y="1881564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Selecionar</a:t>
            </a:r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Aluno: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89408" y="2264294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181" y="3856635"/>
            <a:ext cx="1135457" cy="1135457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37635" y="2729354"/>
            <a:ext cx="1135457" cy="113545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69" y="2426926"/>
            <a:ext cx="1133633" cy="1076475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73" y="2415070"/>
            <a:ext cx="1133633" cy="10764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25" y="2415070"/>
            <a:ext cx="1076475" cy="1076475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229580" y="3501761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1.Alberto</a:t>
            </a:r>
          </a:p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Marques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333428" y="3498610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2.Andreia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568193" y="3522457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3.Carlos Henriques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39" y="2415070"/>
            <a:ext cx="1076475" cy="1076475"/>
          </a:xfrm>
          <a:prstGeom prst="rect">
            <a:avLst/>
          </a:prstGeom>
        </p:spPr>
      </p:pic>
      <p:sp>
        <p:nvSpPr>
          <p:cNvPr id="34" name="Retângulo 33"/>
          <p:cNvSpPr/>
          <p:nvPr/>
        </p:nvSpPr>
        <p:spPr>
          <a:xfrm>
            <a:off x="5804942" y="3498610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4.Dina Faria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47" y="2438747"/>
            <a:ext cx="1076475" cy="1076475"/>
          </a:xfrm>
          <a:prstGeom prst="rect">
            <a:avLst/>
          </a:prstGeom>
        </p:spPr>
      </p:pic>
      <p:sp>
        <p:nvSpPr>
          <p:cNvPr id="36" name="Retângulo 35"/>
          <p:cNvSpPr/>
          <p:nvPr/>
        </p:nvSpPr>
        <p:spPr>
          <a:xfrm>
            <a:off x="7040850" y="3522287"/>
            <a:ext cx="13860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.Elisabete</a:t>
            </a:r>
          </a:p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Soares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14" y="4221952"/>
            <a:ext cx="1133633" cy="107647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18" y="4210096"/>
            <a:ext cx="1133633" cy="1076475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70" y="4210096"/>
            <a:ext cx="1076475" cy="1076475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2160393" y="5296787"/>
            <a:ext cx="143709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6.Francisco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3444547" y="5293636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7.Gervásia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4602038" y="5317483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8. Gualter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4" name="Imagem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984" y="4210096"/>
            <a:ext cx="1076475" cy="1076475"/>
          </a:xfrm>
          <a:prstGeom prst="rect">
            <a:avLst/>
          </a:prstGeom>
        </p:spPr>
      </p:pic>
      <p:sp>
        <p:nvSpPr>
          <p:cNvPr id="55" name="Retângulo 54"/>
          <p:cNvSpPr/>
          <p:nvPr/>
        </p:nvSpPr>
        <p:spPr>
          <a:xfrm>
            <a:off x="5838787" y="5293636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9.Hélia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7074695" y="5317313"/>
            <a:ext cx="13860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10.Tiago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26" y="4221951"/>
            <a:ext cx="1133633" cy="107647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586" y="2754953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1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27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10730" y="205537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tipo de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2781710"/>
            <a:ext cx="1799338" cy="17993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8" y="2752099"/>
            <a:ext cx="1576269" cy="18041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1" y="2889588"/>
            <a:ext cx="1537570" cy="162772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346077" y="4517310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palavras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01871" y="4514353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textos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89411" y="4511363"/>
            <a:ext cx="22678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Interpretação através de imagens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16" y="3325554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0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História do cão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3: Princesa Joana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132169" y="3799940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4: Joaninha Feliz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128878" y="4262264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5: O rato e o queijo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128878" y="4707637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6: Os bichos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154621" y="5132683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7: O dragão pateta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3830709"/>
            <a:ext cx="352392" cy="352392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74" y="4274088"/>
            <a:ext cx="352392" cy="352392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42" y="4697201"/>
            <a:ext cx="352392" cy="35239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08" y="5165125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54" y="4062014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Onde está a felicidade? Ninguém sabe onde ela para ou onde se pode encontrar. Há quem diga que não está em nenhum lugar e que simplesmente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Às vezes está tão perto, tão à vista, que nos passa despercebida e outras tão distante, tão escondida nesse tal lugar, que uma vida não chega para lá chegar.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Há os que pensam que só a encontramos se não a procurarmos. Nem pensarmos nisso. E os que estão convencidos de que é preciso procura-la sem cessar. Por isso 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06524" y="3242891"/>
            <a:ext cx="914676" cy="9146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10" y="2456370"/>
            <a:ext cx="788452" cy="788452"/>
          </a:xfrm>
          <a:prstGeom prst="rect">
            <a:avLst/>
          </a:prstGeom>
        </p:spPr>
      </p:pic>
      <p:pic>
        <p:nvPicPr>
          <p:cNvPr id="1026" name="Picture 2" descr="http://www.iconki.com/icons/Web-development/128x128-webicons/re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28" y="1606516"/>
            <a:ext cx="819182" cy="81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36" y="1661884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602</Words>
  <Application>Microsoft Office PowerPoint</Application>
  <PresentationFormat>Ecrã Panorâmico</PresentationFormat>
  <Paragraphs>146</Paragraphs>
  <Slides>21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Artur Gomes</dc:creator>
  <cp:lastModifiedBy>Artur Gomes</cp:lastModifiedBy>
  <cp:revision>40</cp:revision>
  <dcterms:created xsi:type="dcterms:W3CDTF">2014-04-01T20:24:21Z</dcterms:created>
  <dcterms:modified xsi:type="dcterms:W3CDTF">2014-04-11T17:45:13Z</dcterms:modified>
</cp:coreProperties>
</file>