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9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29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54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8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0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8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8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6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1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6747-A151-4651-9568-54DB89D494C1}" type="datetimeFigureOut">
              <a:rPr lang="pt-PT" smtClean="0"/>
              <a:t>06/04/2014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DCE4-106E-42B7-A336-86191805D0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85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0" y="9597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" name="Grupo 3"/>
          <p:cNvGrpSpPr/>
          <p:nvPr/>
        </p:nvGrpSpPr>
        <p:grpSpPr>
          <a:xfrm>
            <a:off x="3483734" y="4730496"/>
            <a:ext cx="4662152" cy="923330"/>
            <a:chOff x="3863662" y="5142619"/>
            <a:chExt cx="4662152" cy="923330"/>
          </a:xfrm>
        </p:grpSpPr>
        <p:sp>
          <p:nvSpPr>
            <p:cNvPr id="5" name="Retângulo 4"/>
            <p:cNvSpPr/>
            <p:nvPr/>
          </p:nvSpPr>
          <p:spPr>
            <a:xfrm>
              <a:off x="3863662" y="5151549"/>
              <a:ext cx="4662152" cy="9144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63662" y="5142619"/>
              <a:ext cx="4662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PT" dirty="0" smtClean="0"/>
            </a:p>
            <a:p>
              <a:pPr algn="ctr"/>
              <a:r>
                <a:rPr lang="pt-PT" dirty="0" smtClean="0"/>
                <a:t>Entrar</a:t>
              </a:r>
            </a:p>
            <a:p>
              <a:pPr algn="ctr"/>
              <a:endParaRPr lang="pt-PT" dirty="0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9" y="1323442"/>
            <a:ext cx="1867161" cy="18671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99402" y="2957986"/>
            <a:ext cx="3935629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Letrinhas</a:t>
            </a:r>
          </a:p>
          <a:p>
            <a:pPr algn="ctr"/>
            <a:r>
              <a:rPr lang="pt-PT" sz="16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Agrupamento de Escolas Artur Gonçalves</a:t>
            </a:r>
            <a:endParaRPr lang="pt-PT" sz="1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4892135"/>
            <a:ext cx="987380" cy="9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simplesmente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escondida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nesse tal lugar, que uma vida não chega para lá chegar.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Há os que pensam que só a encontramos se não a procurarmos. Nem pensarmos nisso. E os que estão convencidos de que é preciso procura-la sem cessar. Por isso 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11" y="1621846"/>
            <a:ext cx="784288" cy="78428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39" y="38691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2511" y="94628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8689" y="2469942"/>
            <a:ext cx="2220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178864" y="2469942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2,3 Dr. António Chora Barroso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03554" y="2469941"/>
            <a:ext cx="17895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da Meia Via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59789" y="2469940"/>
            <a:ext cx="16735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Centro Escolar de Riachos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7" y="1467768"/>
            <a:ext cx="1002174" cy="10021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46" y="1467766"/>
            <a:ext cx="1002174" cy="1002174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06" y="1467766"/>
            <a:ext cx="1002174" cy="100217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8" y="1467766"/>
            <a:ext cx="1002174" cy="1002174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52587" y="4502560"/>
            <a:ext cx="1938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975233" y="4502560"/>
            <a:ext cx="18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Jardim de Infância de Sta. Maria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751243" y="4504217"/>
            <a:ext cx="20405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Liteiros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693710" y="4502558"/>
            <a:ext cx="2088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E.B. 1 com Jardim de Infância de Parceiros de Igreja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61" y="3500386"/>
            <a:ext cx="1002174" cy="100217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07" y="3500386"/>
            <a:ext cx="1002174" cy="1002174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80" y="3500384"/>
            <a:ext cx="1002174" cy="100217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2" y="3500384"/>
            <a:ext cx="1002174" cy="100217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10" y="1661759"/>
            <a:ext cx="1526455" cy="152645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43" y="948943"/>
            <a:ext cx="518823" cy="5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08" y="1991760"/>
            <a:ext cx="888174" cy="8896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0" y="1991760"/>
            <a:ext cx="888174" cy="8896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01" y="3818414"/>
            <a:ext cx="888174" cy="8896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17" y="1992845"/>
            <a:ext cx="888174" cy="8896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67" y="1876367"/>
            <a:ext cx="1070192" cy="10701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48" y="3728145"/>
            <a:ext cx="1070192" cy="107019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371150" y="29881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Ângela Cruz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6300" y="2946559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Liliana Santos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74434" y="2991192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Márcio Figueiredo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2988183"/>
            <a:ext cx="16564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Manuela Ferrão 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32432" y="4798337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Marisa Leitão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86498" y="4836284"/>
            <a:ext cx="1425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Prof. Luís Gomes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59" y="2187505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7687466" y="1200707"/>
            <a:ext cx="2110698" cy="1351319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960" y="5353943"/>
            <a:ext cx="518823" cy="5188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11" y="2681479"/>
            <a:ext cx="1238423" cy="1152686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72" y="2681479"/>
            <a:ext cx="1238423" cy="115268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33" y="2681479"/>
            <a:ext cx="1238423" cy="115268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144106" y="33725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A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31043" y="34072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B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081322" y="34072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2º C</a:t>
            </a:r>
            <a:endParaRPr lang="pt-PT" dirty="0"/>
          </a:p>
        </p:txBody>
      </p:sp>
      <p:sp>
        <p:nvSpPr>
          <p:cNvPr id="28" name="Retângulo 27"/>
          <p:cNvSpPr/>
          <p:nvPr/>
        </p:nvSpPr>
        <p:spPr>
          <a:xfrm>
            <a:off x="2395088" y="2127481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turma: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67" y="3176217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06073" y="953037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008147" y="1044709"/>
            <a:ext cx="1864748" cy="1065974"/>
            <a:chOff x="2371150" y="2006197"/>
            <a:chExt cx="2110698" cy="135131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12" y="2006197"/>
              <a:ext cx="888174" cy="889654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2371150" y="2988184"/>
              <a:ext cx="2110698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PT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Prof. Ângela Cruz</a:t>
              </a:r>
              <a:endParaRPr lang="pt-PT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2011194" y="1881564"/>
            <a:ext cx="2215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Selecionar</a:t>
            </a:r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Aluno: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89408" y="2264294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1" y="3856635"/>
            <a:ext cx="1135457" cy="1135457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37635" y="2729354"/>
            <a:ext cx="1135457" cy="11354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9" y="2426926"/>
            <a:ext cx="1133633" cy="10764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73" y="2415070"/>
            <a:ext cx="1133633" cy="10764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25" y="2415070"/>
            <a:ext cx="1076475" cy="1076475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229580" y="3501761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1.Alberto</a:t>
            </a:r>
          </a:p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Marques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333428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2.Andreia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568193" y="3522457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3.Carlos Henriques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9" y="2415070"/>
            <a:ext cx="1076475" cy="1076475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5804942" y="3498610"/>
            <a:ext cx="12455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4.Dina Faria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47" y="2438747"/>
            <a:ext cx="1076475" cy="1076475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7040850" y="3522287"/>
            <a:ext cx="13860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.Elisabete</a:t>
            </a:r>
          </a:p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Soares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4" y="4221952"/>
            <a:ext cx="1133633" cy="10764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8" y="4210096"/>
            <a:ext cx="1133633" cy="107647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470" y="4210096"/>
            <a:ext cx="1076475" cy="1076475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160393" y="5296787"/>
            <a:ext cx="14370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6.Francisco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454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7.Gervásia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602038" y="5317483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8. Gualter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84" y="4210096"/>
            <a:ext cx="1076475" cy="1076475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>
          <a:xfrm>
            <a:off x="5838787" y="5293636"/>
            <a:ext cx="1245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9.Hélia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074695" y="5317313"/>
            <a:ext cx="13860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10.Tiago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26" y="4221951"/>
            <a:ext cx="1133633" cy="107647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86" y="2754953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10730" y="223614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a disciplina: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56" y="3248136"/>
            <a:ext cx="1013870" cy="10138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98" y="3273831"/>
            <a:ext cx="1176408" cy="9624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35" y="3190079"/>
            <a:ext cx="1129983" cy="11299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80" y="3190079"/>
            <a:ext cx="1046230" cy="104623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211547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Português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960253" y="4383369"/>
            <a:ext cx="18545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Estudo do Meio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838787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Matemática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521262" y="4383369"/>
            <a:ext cx="1566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Inglês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27" y="3503401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10730" y="205537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tipo de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01" y="2781710"/>
            <a:ext cx="1799338" cy="179933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8" y="2752099"/>
            <a:ext cx="1576269" cy="18041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31" y="2889588"/>
            <a:ext cx="1537570" cy="1627722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2346077" y="4517310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palavras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601871" y="4514353"/>
            <a:ext cx="226787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Leitura de textos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989411" y="4511363"/>
            <a:ext cx="22678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Interpretação através de imagens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6" y="332555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5346238" y="1582180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16" y="1125375"/>
            <a:ext cx="879654" cy="83530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40" y="1973611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252008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Selecione o teste: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2" y="3772235"/>
            <a:ext cx="1135457" cy="113545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44916" y="2644954"/>
            <a:ext cx="1135457" cy="1135457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154621" y="2435734"/>
            <a:ext cx="39824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132169" y="2865111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2: História do cão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154621" y="3334358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3: Princesa Joana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132169" y="3799940"/>
            <a:ext cx="2800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4: Joaninha Feliz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128878" y="4262264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5: O rato e o queijo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28878" y="4707637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6: Os bichos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154621" y="5132683"/>
            <a:ext cx="326328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7: O dragão pateta</a:t>
            </a:r>
            <a:endParaRPr lang="pt-PT" sz="2000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96" y="2485790"/>
            <a:ext cx="352392" cy="35239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2908903"/>
            <a:ext cx="352392" cy="352392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30" y="3376827"/>
            <a:ext cx="352392" cy="35239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3830709"/>
            <a:ext cx="352392" cy="35239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74" y="4274088"/>
            <a:ext cx="352392" cy="35239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42" y="4697201"/>
            <a:ext cx="352392" cy="35239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08" y="5165125"/>
            <a:ext cx="352392" cy="352392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023" y="2349089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268759"/>
            <a:ext cx="9697791" cy="64692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0730" y="953036"/>
            <a:ext cx="7856113" cy="491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82" y="1093005"/>
            <a:ext cx="610226" cy="61022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827379" y="1876367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PT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98963" y="1241566"/>
            <a:ext cx="48222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Escola Básica e Secundária Artur Gonçalves</a:t>
            </a:r>
            <a:endParaRPr lang="pt-PT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10" y="4992092"/>
            <a:ext cx="733260" cy="733260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1524337" y="1683526"/>
            <a:ext cx="35861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Aluno: </a:t>
            </a:r>
            <a:r>
              <a:rPr lang="pt-PT" i="1" u="sng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1. Alberto Marques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23" y="1096219"/>
            <a:ext cx="419705" cy="41970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1952387" y="2000926"/>
            <a:ext cx="398009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Teste 1: Onde está a felicidade?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1895" y="2332375"/>
            <a:ext cx="6259133" cy="3349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54" y="4062014"/>
            <a:ext cx="930078" cy="930078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2294500" y="2370258"/>
            <a:ext cx="643742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Onde está a felicidade? Ninguém sabe onde ela para ou onde se pode encontrar. Há quem diga que não está em nenhum lugar e que simplesmente acontece. E, no entanto, em algum sítio há de estar. Não lhes parece?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Às vezes está tão perto, tão à vista, que nos passa despercebida e outras tão distante, tão escondida nesse tal lugar, que uma vida não chega para lá chegar.</a:t>
            </a:r>
          </a:p>
          <a:p>
            <a:endParaRPr lang="pt-PT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pt-PT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Há os que pensam que só a encontramos se não a procurarmos. Nem pensarmos nisso. E os que estão convencidos de que é preciso procura-la sem cessar. Por isso  </a:t>
            </a:r>
            <a:endParaRPr lang="pt-PT" i="1" u="sng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6524" y="3242891"/>
            <a:ext cx="914676" cy="9146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548" y="1057001"/>
            <a:ext cx="981075" cy="476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10" y="2456370"/>
            <a:ext cx="788452" cy="788452"/>
          </a:xfrm>
          <a:prstGeom prst="rect">
            <a:avLst/>
          </a:prstGeom>
        </p:spPr>
      </p:pic>
      <p:pic>
        <p:nvPicPr>
          <p:cNvPr id="1026" name="Picture 2" descr="http://www.iconki.com/icons/Web-development/128x128-webicons/re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28" y="1606516"/>
            <a:ext cx="819182" cy="8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36" y="1661884"/>
            <a:ext cx="1315896" cy="1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308</Words>
  <Application>Microsoft Office PowerPoint</Application>
  <PresentationFormat>Ecrã Panorâmico</PresentationFormat>
  <Paragraphs>79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Artur Gomes</dc:creator>
  <cp:lastModifiedBy>Artur Gomes</cp:lastModifiedBy>
  <cp:revision>35</cp:revision>
  <dcterms:created xsi:type="dcterms:W3CDTF">2014-04-01T20:24:21Z</dcterms:created>
  <dcterms:modified xsi:type="dcterms:W3CDTF">2014-04-06T14:29:03Z</dcterms:modified>
</cp:coreProperties>
</file>