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9" r:id="rId5"/>
    <p:sldId id="271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290" r:id="rId14"/>
    <p:sldId id="272" r:id="rId15"/>
    <p:sldId id="273" r:id="rId16"/>
    <p:sldId id="274" r:id="rId17"/>
    <p:sldId id="275" r:id="rId18"/>
    <p:sldId id="276" r:id="rId19"/>
    <p:sldId id="291" r:id="rId20"/>
    <p:sldId id="304" r:id="rId21"/>
    <p:sldId id="279" r:id="rId22"/>
    <p:sldId id="280" r:id="rId23"/>
    <p:sldId id="281" r:id="rId24"/>
    <p:sldId id="300" r:id="rId25"/>
    <p:sldId id="289" r:id="rId26"/>
    <p:sldId id="301" r:id="rId27"/>
    <p:sldId id="303" r:id="rId28"/>
    <p:sldId id="282" r:id="rId29"/>
    <p:sldId id="284" r:id="rId30"/>
    <p:sldId id="283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29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8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0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4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83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8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7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6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1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6747-A151-4651-9568-54DB89D494C1}" type="datetimeFigureOut">
              <a:rPr lang="pt-PT" smtClean="0"/>
              <a:t>13/05/2014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8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18.png"/><Relationship Id="rId1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4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4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10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10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0" y="9597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Grupo 3"/>
          <p:cNvGrpSpPr/>
          <p:nvPr/>
        </p:nvGrpSpPr>
        <p:grpSpPr>
          <a:xfrm>
            <a:off x="3483734" y="4730496"/>
            <a:ext cx="4662152" cy="923330"/>
            <a:chOff x="3863662" y="5142619"/>
            <a:chExt cx="4662152" cy="923330"/>
          </a:xfrm>
        </p:grpSpPr>
        <p:sp>
          <p:nvSpPr>
            <p:cNvPr id="5" name="Retângulo 4"/>
            <p:cNvSpPr/>
            <p:nvPr/>
          </p:nvSpPr>
          <p:spPr>
            <a:xfrm>
              <a:off x="3863662" y="5151549"/>
              <a:ext cx="4662152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63662" y="5142619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 smtClean="0"/>
            </a:p>
            <a:p>
              <a:pPr algn="ctr"/>
              <a:r>
                <a:rPr lang="pt-PT" dirty="0" smtClean="0"/>
                <a:t>Entrar</a:t>
              </a:r>
            </a:p>
            <a:p>
              <a:pPr algn="ctr"/>
              <a:endParaRPr lang="pt-PT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9" y="1323442"/>
            <a:ext cx="1867161" cy="18671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99402" y="2957986"/>
            <a:ext cx="393562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Letrinhas 0.3</a:t>
            </a:r>
          </a:p>
          <a:p>
            <a:pPr algn="ctr"/>
            <a:r>
              <a:rPr lang="pt-PT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Agrupamento de Escolas Artur Gonçalves</a:t>
            </a:r>
            <a:endParaRPr lang="pt-PT" sz="1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4892135"/>
            <a:ext cx="987380" cy="9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86" y="105633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441784" y="1164897"/>
            <a:ext cx="39800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6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Onde está a felicidade?</a:t>
            </a:r>
            <a:endParaRPr lang="pt-PT" sz="16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225693" y="1835792"/>
            <a:ext cx="6492612" cy="3935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305705" y="2052858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60" y="2561964"/>
            <a:ext cx="830094" cy="8300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548" y="2629672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6492612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2545770"/>
            <a:ext cx="788073" cy="788073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84" y="2654242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6492612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2545770"/>
            <a:ext cx="788073" cy="7880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7420" y="1728044"/>
            <a:ext cx="4560203" cy="33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321895" y="2498869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 modo: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000803" y="206623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81" y="1609425"/>
            <a:ext cx="879654" cy="835302"/>
          </a:xfrm>
          <a:prstGeom prst="rect">
            <a:avLst/>
          </a:prstGeom>
        </p:spPr>
      </p:pic>
      <p:sp>
        <p:nvSpPr>
          <p:cNvPr id="45" name="Retângulo 44"/>
          <p:cNvSpPr/>
          <p:nvPr/>
        </p:nvSpPr>
        <p:spPr>
          <a:xfrm>
            <a:off x="6140213" y="4215925"/>
            <a:ext cx="2032174" cy="431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Corrigir teste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283289"/>
            <a:ext cx="1133633" cy="1076475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560528" y="4291260"/>
            <a:ext cx="16395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Realizar teste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84" y="3129005"/>
            <a:ext cx="1215959" cy="1215959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33" y="355797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5" y="2644953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História do cão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Princesa Joana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4: Joaninha Feliz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5: O rato e o queijo</a:t>
            </a:r>
            <a:endParaRPr lang="pt-PT" sz="2000" i="1" u="sng" strike="sngStrike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6: Os bichos</a:t>
            </a:r>
            <a:endParaRPr lang="pt-PT" sz="2000" i="1" u="sng" strike="sngStrike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7: O dragão pateta</a:t>
            </a:r>
            <a:endParaRPr lang="pt-PT" sz="2000" i="1" u="sng" strike="sngStrike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3517063"/>
            <a:ext cx="487823" cy="487823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4354188"/>
            <a:ext cx="487823" cy="487823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50" y="1683526"/>
            <a:ext cx="747392" cy="747392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38" y="175939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65" y="4696988"/>
            <a:ext cx="1315896" cy="131589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9741" y="3537977"/>
            <a:ext cx="447737" cy="44773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9740" y="4344018"/>
            <a:ext cx="447737" cy="4477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46" y="1683526"/>
            <a:ext cx="669412" cy="6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9741" y="3537977"/>
            <a:ext cx="447737" cy="44773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9740" y="4344018"/>
            <a:ext cx="447737" cy="4477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46" y="1683526"/>
            <a:ext cx="669412" cy="6694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894" y="351204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1" y="9462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8689" y="2469942"/>
            <a:ext cx="2220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78864" y="2469942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2,3 Dr. António Chora Barroso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03554" y="2469941"/>
            <a:ext cx="17895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da Meia Via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59789" y="2469940"/>
            <a:ext cx="16735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de Riachos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7" y="1467768"/>
            <a:ext cx="1002174" cy="100217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46" y="1467766"/>
            <a:ext cx="1002174" cy="100217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6" y="1467766"/>
            <a:ext cx="1002174" cy="100217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8" y="1467766"/>
            <a:ext cx="1002174" cy="1002174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52587" y="4502560"/>
            <a:ext cx="1938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975233" y="4502560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Jardim de Infância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751243" y="4504217"/>
            <a:ext cx="2040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Liteiros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693710" y="4502558"/>
            <a:ext cx="2088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Parceiros de Igreja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1" y="3500386"/>
            <a:ext cx="1002174" cy="100217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7" y="3500386"/>
            <a:ext cx="1002174" cy="100217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80" y="3500384"/>
            <a:ext cx="1002174" cy="10021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2" y="3500384"/>
            <a:ext cx="1002174" cy="10021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10" y="1661759"/>
            <a:ext cx="1526455" cy="152645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43" y="948943"/>
            <a:ext cx="518823" cy="5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7610" y="2778541"/>
            <a:ext cx="8920397" cy="164355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pt-PT" dirty="0" smtClean="0"/>
              <a:t>Protótipos de outros tipos de teste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652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96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8749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o(s) teste(s):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Fracionários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Numeração po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 extenso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09" y="1991844"/>
            <a:ext cx="432864" cy="43286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25" y="3242231"/>
            <a:ext cx="892983" cy="892983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21213" y="2456977"/>
            <a:ext cx="873454" cy="87345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8" y="4164822"/>
            <a:ext cx="683102" cy="6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CCCLXXXVIII</a:t>
            </a:r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388</a:t>
            </a:r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/>
              <a:t>4</a:t>
            </a:r>
            <a:r>
              <a:rPr lang="pt-PT" sz="4800" b="1" dirty="0" smtClean="0"/>
              <a:t>88</a:t>
            </a:r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398</a:t>
            </a:r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009" y="4670327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CCCLXXXVIII</a:t>
            </a:r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388</a:t>
            </a:r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/>
              <a:t>4</a:t>
            </a:r>
            <a:r>
              <a:rPr lang="pt-PT" sz="4800" b="1" dirty="0" smtClean="0"/>
              <a:t>88</a:t>
            </a:r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398</a:t>
            </a:r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423" y="2430497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Fracionarios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4256" y="4710785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Fracionarios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1275" y="2513805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Fracionarios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8" y="4164822"/>
            <a:ext cx="683102" cy="683102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2519154" y="1818042"/>
            <a:ext cx="6772181" cy="32936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34" name="Retângulo 33"/>
          <p:cNvSpPr/>
          <p:nvPr/>
        </p:nvSpPr>
        <p:spPr>
          <a:xfrm>
            <a:off x="3634291" y="2341388"/>
            <a:ext cx="45087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3600" i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Respostas corretas:  </a:t>
            </a:r>
          </a:p>
          <a:p>
            <a:endParaRPr lang="pt-PT" sz="36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sz="3600" i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Respostas Incorretas:</a:t>
            </a:r>
            <a:endParaRPr lang="pt-PT" sz="36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862270" y="2301305"/>
            <a:ext cx="815865" cy="65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/>
              <a:t>2</a:t>
            </a:r>
            <a:endParaRPr lang="pt-PT" sz="3200" dirty="0"/>
          </a:p>
        </p:txBody>
      </p:sp>
      <p:sp>
        <p:nvSpPr>
          <p:cNvPr id="35" name="Retângulo 34"/>
          <p:cNvSpPr/>
          <p:nvPr/>
        </p:nvSpPr>
        <p:spPr>
          <a:xfrm>
            <a:off x="7872741" y="3361358"/>
            <a:ext cx="815865" cy="65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0</a:t>
            </a:r>
            <a:endParaRPr lang="pt-PT" sz="3200" dirty="0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46616" y="4135797"/>
            <a:ext cx="930078" cy="9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Cores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35133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Estações do Ano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76" y="2000358"/>
            <a:ext cx="442855" cy="4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08" y="1991760"/>
            <a:ext cx="888174" cy="8896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0" y="1991760"/>
            <a:ext cx="888174" cy="8896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3818414"/>
            <a:ext cx="888174" cy="8896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7" y="1992845"/>
            <a:ext cx="888174" cy="8896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67" y="1876367"/>
            <a:ext cx="1070192" cy="10701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8" y="3728145"/>
            <a:ext cx="1070192" cy="107019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371150" y="29881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Ângela Cruz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6300" y="2946559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Liliana Santos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74434" y="2991192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Márcio Figueiredo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2988183"/>
            <a:ext cx="16564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Manuela Ferrão 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32432" y="4798337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Marisa Leitão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86498" y="48362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Luís Gomes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21875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Colors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6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4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38" y="1168043"/>
            <a:ext cx="442855" cy="44285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72" y="2401297"/>
            <a:ext cx="1576855" cy="15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80" y="3676196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47" y="338312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 menino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8" y="2865111"/>
            <a:ext cx="3886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a Galinha e o Gato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Uma família de periquitos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45" y="1982613"/>
            <a:ext cx="595493" cy="5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27" y="1031713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 menino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729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 menino estava feliz e contente…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270" y="4465242"/>
            <a:ext cx="1204859" cy="11430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7641" y="4468291"/>
            <a:ext cx="1174983" cy="11253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1892" y="4465241"/>
            <a:ext cx="1283948" cy="11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687466" y="1200707"/>
            <a:ext cx="2110698" cy="1351319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1" y="2681479"/>
            <a:ext cx="1238423" cy="115268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72" y="2681479"/>
            <a:ext cx="1238423" cy="115268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33" y="2681479"/>
            <a:ext cx="1238423" cy="115268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144106" y="33725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A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31043" y="34072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B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081322" y="34072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C</a:t>
            </a:r>
            <a:endParaRPr lang="pt-PT" dirty="0"/>
          </a:p>
        </p:txBody>
      </p:sp>
      <p:sp>
        <p:nvSpPr>
          <p:cNvPr id="28" name="Retângulo 27"/>
          <p:cNvSpPr/>
          <p:nvPr/>
        </p:nvSpPr>
        <p:spPr>
          <a:xfrm>
            <a:off x="2395088" y="2127481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turma: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7" y="317621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011194" y="1881564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Aluno: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89408" y="2264294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1" y="3856635"/>
            <a:ext cx="1135457" cy="113545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37635" y="2729354"/>
            <a:ext cx="1135457" cy="11354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" y="2426926"/>
            <a:ext cx="1133633" cy="10764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3" y="2415070"/>
            <a:ext cx="1133633" cy="1076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25" y="2415070"/>
            <a:ext cx="1076475" cy="1076475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29580" y="3501761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1.Alberto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Marques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333428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2.Andreia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68193" y="3522457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3.Carlos Henriques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9" y="2415070"/>
            <a:ext cx="1076475" cy="1076475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5804942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4.Dina Faria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47" y="2438747"/>
            <a:ext cx="1076475" cy="1076475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7040850" y="3522287"/>
            <a:ext cx="1386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.Elisabete</a:t>
            </a:r>
          </a:p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Soares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14" y="4221952"/>
            <a:ext cx="1133633" cy="10764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18" y="4210096"/>
            <a:ext cx="1133633" cy="10764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70" y="4210096"/>
            <a:ext cx="1076475" cy="1076475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160393" y="5296787"/>
            <a:ext cx="14370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6.Francisco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44454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7.Gervásia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602038" y="5317483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8. Gualter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4" y="4210096"/>
            <a:ext cx="1076475" cy="1076475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>
          <a:xfrm>
            <a:off x="583878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9.Hélia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74695" y="5317313"/>
            <a:ext cx="13860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10.Tiago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26" y="4221951"/>
            <a:ext cx="1133633" cy="10764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86" y="275495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Prof. Ângela Cruz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321895" y="2498869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Selecionar modo: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000803" y="206623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81" y="1609425"/>
            <a:ext cx="879654" cy="835302"/>
          </a:xfrm>
          <a:prstGeom prst="rect">
            <a:avLst/>
          </a:prstGeom>
        </p:spPr>
      </p:pic>
      <p:grpSp>
        <p:nvGrpSpPr>
          <p:cNvPr id="43" name="Grupo 42"/>
          <p:cNvGrpSpPr/>
          <p:nvPr/>
        </p:nvGrpSpPr>
        <p:grpSpPr>
          <a:xfrm>
            <a:off x="6307639" y="3503402"/>
            <a:ext cx="1864748" cy="1143963"/>
            <a:chOff x="2371150" y="2006197"/>
            <a:chExt cx="2110698" cy="1450184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45" name="Retângulo 44"/>
            <p:cNvSpPr/>
            <p:nvPr/>
          </p:nvSpPr>
          <p:spPr>
            <a:xfrm>
              <a:off x="2371150" y="2988184"/>
              <a:ext cx="2110698" cy="4681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Corrigir teste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46" name="Imagem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283289"/>
            <a:ext cx="1133633" cy="1076475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560528" y="4291260"/>
            <a:ext cx="16395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Realizar teste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641940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2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a disciplina: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Português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Estudo do Meio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Matemática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Inglês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tipo de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palavras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textos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Interpretação através de imagens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86085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o(s) teste(s):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25" y="3242231"/>
            <a:ext cx="892983" cy="892983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21213" y="2456977"/>
            <a:ext cx="873454" cy="87345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1: Onde está a felicidade?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2: História do cão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3: Princesa Joana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4: Joaninha Feliz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5: O rato e o queijo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6: Os bichos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7: O dragão pateta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8" y="4164822"/>
            <a:ext cx="683102" cy="6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937</Words>
  <Application>Microsoft Office PowerPoint</Application>
  <PresentationFormat>Ecrã Panorâmico</PresentationFormat>
  <Paragraphs>260</Paragraphs>
  <Slides>34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Protótipos de outros tipos de teste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Gomes</dc:creator>
  <cp:lastModifiedBy>Artur Gomes</cp:lastModifiedBy>
  <cp:revision>65</cp:revision>
  <dcterms:created xsi:type="dcterms:W3CDTF">2014-04-01T20:24:21Z</dcterms:created>
  <dcterms:modified xsi:type="dcterms:W3CDTF">2014-05-13T21:36:15Z</dcterms:modified>
</cp:coreProperties>
</file>