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7" r:id="rId4"/>
    <p:sldId id="269" r:id="rId5"/>
    <p:sldId id="271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290" r:id="rId14"/>
    <p:sldId id="272" r:id="rId15"/>
    <p:sldId id="273" r:id="rId16"/>
    <p:sldId id="274" r:id="rId17"/>
    <p:sldId id="275" r:id="rId18"/>
    <p:sldId id="276" r:id="rId19"/>
    <p:sldId id="291" r:id="rId20"/>
    <p:sldId id="304" r:id="rId21"/>
    <p:sldId id="279" r:id="rId22"/>
    <p:sldId id="280" r:id="rId23"/>
    <p:sldId id="281" r:id="rId24"/>
    <p:sldId id="300" r:id="rId25"/>
    <p:sldId id="289" r:id="rId26"/>
    <p:sldId id="301" r:id="rId27"/>
    <p:sldId id="303" r:id="rId28"/>
    <p:sldId id="282" r:id="rId29"/>
    <p:sldId id="284" r:id="rId30"/>
    <p:sldId id="283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14/05/2014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29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14/05/2014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547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14/05/2014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85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14/05/2014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903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14/05/2014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48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14/05/2014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183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14/05/2014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54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14/05/2014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8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14/05/2014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176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14/05/2014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267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14/05/2014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18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06747-A151-4651-9568-54DB89D494C1}" type="datetimeFigureOut">
              <a:rPr lang="pt-PT" smtClean="0"/>
              <a:t>14/05/2014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085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10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12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18.png"/><Relationship Id="rId10" Type="http://schemas.openxmlformats.org/officeDocument/2006/relationships/image" Target="../media/image34.png"/><Relationship Id="rId4" Type="http://schemas.openxmlformats.org/officeDocument/2006/relationships/image" Target="../media/image10.png"/><Relationship Id="rId9" Type="http://schemas.openxmlformats.org/officeDocument/2006/relationships/image" Target="../media/image33.png"/><Relationship Id="rId1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12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12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3.png"/><Relationship Id="rId5" Type="http://schemas.openxmlformats.org/officeDocument/2006/relationships/image" Target="../media/image18.png"/><Relationship Id="rId15" Type="http://schemas.openxmlformats.org/officeDocument/2006/relationships/image" Target="../media/image3.png"/><Relationship Id="rId10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35.png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14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14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14.png"/><Relationship Id="rId10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14.png"/><Relationship Id="rId10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39.png"/><Relationship Id="rId10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2510" y="95978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" name="Grupo 3"/>
          <p:cNvGrpSpPr/>
          <p:nvPr/>
        </p:nvGrpSpPr>
        <p:grpSpPr>
          <a:xfrm>
            <a:off x="3483734" y="4730496"/>
            <a:ext cx="4662152" cy="923330"/>
            <a:chOff x="3863662" y="5142619"/>
            <a:chExt cx="4662152" cy="923330"/>
          </a:xfrm>
        </p:grpSpPr>
        <p:sp>
          <p:nvSpPr>
            <p:cNvPr id="5" name="Retângulo 4"/>
            <p:cNvSpPr/>
            <p:nvPr/>
          </p:nvSpPr>
          <p:spPr>
            <a:xfrm>
              <a:off x="3863662" y="5151549"/>
              <a:ext cx="4662152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863662" y="5142619"/>
              <a:ext cx="4662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PT" dirty="0" smtClean="0"/>
            </a:p>
            <a:p>
              <a:pPr algn="ctr"/>
              <a:r>
                <a:rPr lang="pt-PT" dirty="0" smtClean="0"/>
                <a:t>Entrar</a:t>
              </a:r>
            </a:p>
            <a:p>
              <a:pPr algn="ctr"/>
              <a:endParaRPr lang="pt-PT" dirty="0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29" y="1323442"/>
            <a:ext cx="1867161" cy="186716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999402" y="2957986"/>
            <a:ext cx="3935629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Letrinhas 0.3</a:t>
            </a:r>
          </a:p>
          <a:p>
            <a:pPr algn="ctr"/>
            <a:r>
              <a:rPr lang="pt-PT" sz="1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Agrupamento de Escolas Artur Gonçalves</a:t>
            </a:r>
            <a:endParaRPr lang="pt-PT" sz="1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02" y="4892135"/>
            <a:ext cx="987380" cy="9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586" y="105633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2441784" y="1164897"/>
            <a:ext cx="398009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16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Onde está a felicidade?</a:t>
            </a:r>
            <a:endParaRPr lang="pt-PT" sz="16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859" y="1658632"/>
            <a:ext cx="788452" cy="78845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19" y="4337031"/>
            <a:ext cx="683102" cy="683102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2225693" y="1835792"/>
            <a:ext cx="6492612" cy="3935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2305705" y="2052858"/>
            <a:ext cx="64126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nesse tal lugar, que uma vida não chega para lá chegar.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860" y="2561964"/>
            <a:ext cx="830094" cy="83009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74" y="3459603"/>
            <a:ext cx="755337" cy="755337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548" y="2629672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9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304" y="1065610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2428906" y="1138192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1: Onde está a felicidade?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859" y="1658632"/>
            <a:ext cx="788452" cy="78845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19" y="4337031"/>
            <a:ext cx="683102" cy="683102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2077194" y="1843200"/>
            <a:ext cx="6492612" cy="38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2077194" y="1981211"/>
            <a:ext cx="64126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nesse tal lugar, que uma vida não chega para lá chegar.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74" y="3459603"/>
            <a:ext cx="755337" cy="75533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74" y="2545770"/>
            <a:ext cx="788073" cy="788073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984" y="2654242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6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263" y="1060204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2467541" y="1097764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Onde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está a felicidade?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859" y="1658632"/>
            <a:ext cx="788452" cy="78845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19" y="4337031"/>
            <a:ext cx="683102" cy="683102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2077194" y="1703231"/>
            <a:ext cx="6492612" cy="39782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2164727" y="1785644"/>
            <a:ext cx="64126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nesse tal lugar, que uma vida não chega para lá chegar.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74" y="3459603"/>
            <a:ext cx="755337" cy="75533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74" y="2545770"/>
            <a:ext cx="788073" cy="78807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1823" y="1611824"/>
            <a:ext cx="4560203" cy="334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008147" y="1044709"/>
            <a:ext cx="1864748" cy="1065974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Prof. Ângela Cruz</a:t>
              </a:r>
              <a:endParaRPr lang="pt-PT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2321895" y="2498869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Selecionar modo: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000803" y="206623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81" y="1609425"/>
            <a:ext cx="879654" cy="835302"/>
          </a:xfrm>
          <a:prstGeom prst="rect">
            <a:avLst/>
          </a:prstGeom>
        </p:spPr>
      </p:pic>
      <p:sp>
        <p:nvSpPr>
          <p:cNvPr id="45" name="Retângulo 44"/>
          <p:cNvSpPr/>
          <p:nvPr/>
        </p:nvSpPr>
        <p:spPr>
          <a:xfrm>
            <a:off x="6140213" y="4215925"/>
            <a:ext cx="2032174" cy="431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Corrigir teste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74" y="3283289"/>
            <a:ext cx="1133633" cy="1076475"/>
          </a:xfrm>
          <a:prstGeom prst="rect">
            <a:avLst/>
          </a:prstGeom>
        </p:spPr>
      </p:pic>
      <p:sp>
        <p:nvSpPr>
          <p:cNvPr id="47" name="Retângulo 46"/>
          <p:cNvSpPr/>
          <p:nvPr/>
        </p:nvSpPr>
        <p:spPr>
          <a:xfrm>
            <a:off x="3560528" y="4291260"/>
            <a:ext cx="163952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Realizar teste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84" y="3129005"/>
            <a:ext cx="1215959" cy="1215959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33" y="3557977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7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27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tipo de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palavras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textos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Interpretação através de imagens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16" y="3325554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0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5" y="2644953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História do cão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3: Princesa Joana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132169" y="3799940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4: Joaninha Feliz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128878" y="4262264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trike="sngStrike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5: O rato e o queijo</a:t>
            </a:r>
            <a:endParaRPr lang="pt-PT" sz="2000" i="1" u="sng" strike="sngStrike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128878" y="4707637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trike="sngStrike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6: Os bichos</a:t>
            </a:r>
            <a:endParaRPr lang="pt-PT" sz="2000" i="1" u="sng" strike="sngStrike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154621" y="5132683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trike="sngStrike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7: O dragão pateta</a:t>
            </a:r>
            <a:endParaRPr lang="pt-PT" sz="2000" i="1" u="sng" strike="sngStrike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3830709"/>
            <a:ext cx="352392" cy="352392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74" y="4274088"/>
            <a:ext cx="352392" cy="352392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42" y="4697201"/>
            <a:ext cx="352392" cy="35239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08" y="5165125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10" y="2456370"/>
            <a:ext cx="788452" cy="78845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88" y="3378912"/>
            <a:ext cx="683102" cy="683102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89" y="4203937"/>
            <a:ext cx="754210" cy="754210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2077194" y="2332375"/>
            <a:ext cx="4555405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tângulo 35"/>
          <p:cNvSpPr/>
          <p:nvPr/>
        </p:nvSpPr>
        <p:spPr>
          <a:xfrm>
            <a:off x="2075557" y="2370258"/>
            <a:ext cx="45828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nesse tal lugar, que uma vida não chega para lá chegar.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6670112" y="2332374"/>
            <a:ext cx="2046615" cy="33929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Vacilações</a:t>
            </a:r>
          </a:p>
          <a:p>
            <a:pPr algn="ctr"/>
            <a:endParaRPr lang="pt-PT" dirty="0" smtClean="0"/>
          </a:p>
          <a:p>
            <a:pPr algn="ctr"/>
            <a:endParaRPr lang="pt-PT" dirty="0"/>
          </a:p>
          <a:p>
            <a:pPr algn="ctr"/>
            <a:r>
              <a:rPr lang="pt-PT" sz="1400" dirty="0" smtClean="0"/>
              <a:t>Fragmentações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Silabações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Repetições</a:t>
            </a:r>
          </a:p>
          <a:p>
            <a:pPr algn="ctr"/>
            <a:endParaRPr lang="pt-PT" sz="1400" dirty="0"/>
          </a:p>
          <a:p>
            <a:pPr algn="ctr"/>
            <a:endParaRPr lang="pt-PT" sz="1400" dirty="0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2684648"/>
            <a:ext cx="586186" cy="586186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96" y="2684648"/>
            <a:ext cx="585725" cy="585725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80" y="3476289"/>
            <a:ext cx="585725" cy="585725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4307727"/>
            <a:ext cx="585725" cy="585725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5139626"/>
            <a:ext cx="585725" cy="585725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31" y="3476289"/>
            <a:ext cx="586186" cy="586186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00" y="4307727"/>
            <a:ext cx="586186" cy="586186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5139165"/>
            <a:ext cx="586186" cy="586186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846" y="2733598"/>
            <a:ext cx="487823" cy="487823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3517063"/>
            <a:ext cx="487823" cy="487823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4354188"/>
            <a:ext cx="487823" cy="487823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5191317"/>
            <a:ext cx="487823" cy="48782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50" y="1683526"/>
            <a:ext cx="747392" cy="747392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38" y="175939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35" y="4992091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077194" y="2332375"/>
            <a:ext cx="4555405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tângulo 40"/>
          <p:cNvSpPr/>
          <p:nvPr/>
        </p:nvSpPr>
        <p:spPr>
          <a:xfrm>
            <a:off x="2075557" y="2370258"/>
            <a:ext cx="45828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nesse tal lugar, que uma vida não chega para lá chegar.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14" y="2444027"/>
            <a:ext cx="788452" cy="78845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65" y="4696988"/>
            <a:ext cx="1315896" cy="1315896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70112" y="2332374"/>
            <a:ext cx="2046615" cy="33929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Vacilações</a:t>
            </a:r>
          </a:p>
          <a:p>
            <a:pPr algn="ctr"/>
            <a:endParaRPr lang="pt-PT" dirty="0" smtClean="0"/>
          </a:p>
          <a:p>
            <a:pPr algn="ctr"/>
            <a:endParaRPr lang="pt-PT" dirty="0"/>
          </a:p>
          <a:p>
            <a:pPr algn="ctr"/>
            <a:r>
              <a:rPr lang="pt-PT" sz="1400" dirty="0" smtClean="0"/>
              <a:t>Fragmentações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Silabações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Repetições</a:t>
            </a:r>
          </a:p>
          <a:p>
            <a:pPr algn="ctr"/>
            <a:endParaRPr lang="pt-PT" sz="1400" dirty="0"/>
          </a:p>
          <a:p>
            <a:pPr algn="ctr"/>
            <a:endParaRPr lang="pt-PT" sz="14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2684648"/>
            <a:ext cx="586186" cy="58618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96" y="2684648"/>
            <a:ext cx="585725" cy="58572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80" y="3476289"/>
            <a:ext cx="585725" cy="58572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4307727"/>
            <a:ext cx="585725" cy="5857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5139626"/>
            <a:ext cx="585725" cy="58572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31" y="3476289"/>
            <a:ext cx="586186" cy="58618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00" y="4307727"/>
            <a:ext cx="586186" cy="586186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5139165"/>
            <a:ext cx="586186" cy="58618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88" y="3378912"/>
            <a:ext cx="683102" cy="68310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89" y="4203937"/>
            <a:ext cx="754210" cy="75421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846" y="2733598"/>
            <a:ext cx="487823" cy="487823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5191317"/>
            <a:ext cx="487823" cy="48782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9741" y="3537977"/>
            <a:ext cx="447737" cy="44773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9740" y="4344018"/>
            <a:ext cx="447737" cy="44773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846" y="1683526"/>
            <a:ext cx="669412" cy="6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35" y="4992091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077194" y="2332375"/>
            <a:ext cx="4555405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tângulo 40"/>
          <p:cNvSpPr/>
          <p:nvPr/>
        </p:nvSpPr>
        <p:spPr>
          <a:xfrm>
            <a:off x="2075557" y="2370258"/>
            <a:ext cx="45828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nesse tal lugar, que uma vida não chega para lá chegar.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14" y="2444027"/>
            <a:ext cx="788452" cy="78845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70112" y="2332374"/>
            <a:ext cx="2046615" cy="33929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Vacilações</a:t>
            </a:r>
          </a:p>
          <a:p>
            <a:pPr algn="ctr"/>
            <a:endParaRPr lang="pt-PT" dirty="0" smtClean="0"/>
          </a:p>
          <a:p>
            <a:pPr algn="ctr"/>
            <a:endParaRPr lang="pt-PT" dirty="0"/>
          </a:p>
          <a:p>
            <a:pPr algn="ctr"/>
            <a:r>
              <a:rPr lang="pt-PT" sz="1400" dirty="0" smtClean="0"/>
              <a:t>Fragmentações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Silabações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Repetições</a:t>
            </a:r>
          </a:p>
          <a:p>
            <a:pPr algn="ctr"/>
            <a:endParaRPr lang="pt-PT" sz="1400" dirty="0"/>
          </a:p>
          <a:p>
            <a:pPr algn="ctr"/>
            <a:endParaRPr lang="pt-PT" sz="14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2684648"/>
            <a:ext cx="586186" cy="58618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96" y="2684648"/>
            <a:ext cx="585725" cy="58572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80" y="3476289"/>
            <a:ext cx="585725" cy="58572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4307727"/>
            <a:ext cx="585725" cy="5857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5139626"/>
            <a:ext cx="585725" cy="58572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31" y="3476289"/>
            <a:ext cx="586186" cy="58618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00" y="4307727"/>
            <a:ext cx="586186" cy="586186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5139165"/>
            <a:ext cx="586186" cy="58618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88" y="3378912"/>
            <a:ext cx="683102" cy="68310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89" y="4203937"/>
            <a:ext cx="754210" cy="75421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846" y="2733598"/>
            <a:ext cx="487823" cy="487823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5191317"/>
            <a:ext cx="487823" cy="48782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89741" y="3537977"/>
            <a:ext cx="447737" cy="44773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89740" y="4344018"/>
            <a:ext cx="447737" cy="44773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846" y="1683526"/>
            <a:ext cx="669412" cy="66941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894" y="3512045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2511" y="94628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038689" y="2469942"/>
            <a:ext cx="22207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178864" y="2469942"/>
            <a:ext cx="1893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2,3 Dr. António Chora Barroso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103554" y="2469941"/>
            <a:ext cx="178951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Centro Escolar da Meia Via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59789" y="2469940"/>
            <a:ext cx="16735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Centro Escolar de Riachos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87" y="1467768"/>
            <a:ext cx="1002174" cy="100217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46" y="1467766"/>
            <a:ext cx="1002174" cy="100217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06" y="1467766"/>
            <a:ext cx="1002174" cy="100217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78" y="1467766"/>
            <a:ext cx="1002174" cy="1002174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052587" y="4502560"/>
            <a:ext cx="1938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de Sta. Maria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975233" y="4502560"/>
            <a:ext cx="1893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Jardim de Infância de Sta. Maria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751243" y="4504217"/>
            <a:ext cx="20405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com jardim de Infância de Liteiros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7693710" y="4502558"/>
            <a:ext cx="20881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com Jardim de Infância de Parceiros de Igreja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61" y="3500386"/>
            <a:ext cx="1002174" cy="1002174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07" y="3500386"/>
            <a:ext cx="1002174" cy="1002174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80" y="3500384"/>
            <a:ext cx="1002174" cy="100217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52" y="3500384"/>
            <a:ext cx="1002174" cy="100217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10" y="1661759"/>
            <a:ext cx="1526455" cy="152645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43" y="948943"/>
            <a:ext cx="518823" cy="5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9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7610" y="2778541"/>
            <a:ext cx="8920397" cy="164355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pt-PT" dirty="0" smtClean="0"/>
              <a:t>Protótipos de outros tipos de teste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652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96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1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8749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o(s) teste(s):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Numeração Romana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Fracionários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49075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3: Numeração po</a:t>
            </a:r>
            <a:r>
              <a:rPr lang="pt-PT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 extenso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09" y="1991844"/>
            <a:ext cx="432864" cy="43286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825" y="3242231"/>
            <a:ext cx="892983" cy="892983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21213" y="2456977"/>
            <a:ext cx="873454" cy="87345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68" y="4164822"/>
            <a:ext cx="683102" cy="6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7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Numeração Romana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CCCLXXXVIII</a:t>
            </a:r>
            <a:endParaRPr lang="pt-PT" sz="4800" b="1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388</a:t>
            </a:r>
            <a:endParaRPr lang="pt-PT" sz="48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/>
              <a:t>4</a:t>
            </a:r>
            <a:r>
              <a:rPr lang="pt-PT" sz="4800" b="1" dirty="0" smtClean="0"/>
              <a:t>88</a:t>
            </a:r>
            <a:endParaRPr lang="pt-PT" sz="48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398</a:t>
            </a:r>
            <a:endParaRPr lang="pt-PT" sz="48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009" y="4670327"/>
            <a:ext cx="1310754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Numeração Romana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CCCLXXXVIII</a:t>
            </a:r>
            <a:endParaRPr lang="pt-PT" sz="4800" b="1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388</a:t>
            </a:r>
            <a:endParaRPr lang="pt-PT" sz="48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/>
              <a:t>4</a:t>
            </a:r>
            <a:r>
              <a:rPr lang="pt-PT" sz="4800" b="1" dirty="0" smtClean="0"/>
              <a:t>88</a:t>
            </a:r>
            <a:endParaRPr lang="pt-PT" sz="48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398</a:t>
            </a:r>
            <a:endParaRPr lang="pt-PT" sz="48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8423" y="2430497"/>
            <a:ext cx="1310754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</a:t>
            </a:r>
            <a:r>
              <a:rPr lang="pt-PT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Fracionarios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285162" y="2362597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086" y="4620939"/>
            <a:ext cx="949666" cy="8837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2530" y="4606946"/>
            <a:ext cx="920376" cy="87854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0578" y="4606946"/>
            <a:ext cx="892486" cy="8785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256" y="2543950"/>
            <a:ext cx="764570" cy="108649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4256" y="4710785"/>
            <a:ext cx="1310754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</a:t>
            </a:r>
            <a:r>
              <a:rPr lang="pt-PT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Fracionarios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285162" y="2362597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086" y="4620939"/>
            <a:ext cx="949666" cy="8837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2530" y="4606946"/>
            <a:ext cx="920376" cy="87854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0578" y="4606946"/>
            <a:ext cx="892486" cy="8785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256" y="2543950"/>
            <a:ext cx="764570" cy="108649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1275" y="2513805"/>
            <a:ext cx="1310754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</a:t>
            </a:r>
            <a:r>
              <a:rPr lang="pt-PT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Fracionarios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285162" y="2362597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086" y="4620939"/>
            <a:ext cx="949666" cy="8837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2530" y="4606946"/>
            <a:ext cx="920376" cy="87854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0578" y="4606946"/>
            <a:ext cx="892486" cy="8785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256" y="2543950"/>
            <a:ext cx="764570" cy="1086494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68" y="4164822"/>
            <a:ext cx="683102" cy="683102"/>
          </a:xfrm>
          <a:prstGeom prst="rect">
            <a:avLst/>
          </a:prstGeom>
        </p:spPr>
      </p:pic>
      <p:sp>
        <p:nvSpPr>
          <p:cNvPr id="33" name="Retângulo 32"/>
          <p:cNvSpPr/>
          <p:nvPr/>
        </p:nvSpPr>
        <p:spPr>
          <a:xfrm>
            <a:off x="2519154" y="1818042"/>
            <a:ext cx="6772181" cy="32936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sp>
        <p:nvSpPr>
          <p:cNvPr id="34" name="Retângulo 33"/>
          <p:cNvSpPr/>
          <p:nvPr/>
        </p:nvSpPr>
        <p:spPr>
          <a:xfrm>
            <a:off x="3634291" y="2341388"/>
            <a:ext cx="450877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3600" i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Respostas corretas:  </a:t>
            </a:r>
          </a:p>
          <a:p>
            <a:endParaRPr lang="pt-PT" sz="36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sz="3600" i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Respostas Incorretas:</a:t>
            </a:r>
            <a:endParaRPr lang="pt-PT" sz="36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862270" y="2301305"/>
            <a:ext cx="815865" cy="655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/>
              <a:t>2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7872741" y="3361358"/>
            <a:ext cx="815865" cy="655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0</a:t>
            </a:r>
            <a:endParaRPr lang="pt-PT" sz="3200" dirty="0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46616" y="4135797"/>
            <a:ext cx="930078" cy="9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5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Cores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35133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Estações do Ano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476" y="2000358"/>
            <a:ext cx="442855" cy="44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08" y="1991760"/>
            <a:ext cx="888174" cy="88965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40" y="1991760"/>
            <a:ext cx="888174" cy="88965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01" y="3818414"/>
            <a:ext cx="888174" cy="88965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617" y="1992845"/>
            <a:ext cx="888174" cy="8896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67" y="1876367"/>
            <a:ext cx="1070192" cy="107019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48" y="3728145"/>
            <a:ext cx="1070192" cy="107019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371150" y="2988184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Ângela Cruz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066300" y="2946559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Liliana Santos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774434" y="2991192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Márcio Figueiredo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2988183"/>
            <a:ext cx="16564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Manuela Ferrão 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432432" y="4798337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Marisa Leitão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186498" y="4836284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Luís Gomes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60" y="5353943"/>
            <a:ext cx="518823" cy="51882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59" y="2187505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</a:t>
            </a:r>
            <a:r>
              <a:rPr lang="pt-PT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Colors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0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6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4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38" y="1168043"/>
            <a:ext cx="442855" cy="44285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72" y="2401297"/>
            <a:ext cx="1576855" cy="157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80" y="3676196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tipo de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palavras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textos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Interpretação através de imagens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847" y="3383123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6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</a:t>
            </a:r>
            <a:r>
              <a:rPr lang="pt-PT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 menino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8" y="2865111"/>
            <a:ext cx="38868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a Galinha e o Gato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49075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3: Uma família de periquitos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745" y="1982613"/>
            <a:ext cx="595493" cy="5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627" y="1031713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 menino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17296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4254" y="4062014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 menino estava feliz e contente…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06524" y="3242891"/>
            <a:ext cx="914676" cy="9146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10" y="2456370"/>
            <a:ext cx="788452" cy="78845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0270" y="4465242"/>
            <a:ext cx="1204859" cy="11430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7641" y="4468291"/>
            <a:ext cx="1174983" cy="112539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1892" y="4465241"/>
            <a:ext cx="1283948" cy="11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7687466" y="1200707"/>
            <a:ext cx="2110698" cy="1351319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Prof. Ângela Cruz</a:t>
              </a:r>
              <a:endParaRPr lang="pt-PT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60" y="5353943"/>
            <a:ext cx="518823" cy="5188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11" y="2681479"/>
            <a:ext cx="1238423" cy="1152686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72" y="2681479"/>
            <a:ext cx="1238423" cy="1152686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33" y="2681479"/>
            <a:ext cx="1238423" cy="1152686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144106" y="33725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A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631043" y="340726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B</a:t>
            </a:r>
            <a:endParaRPr lang="pt-PT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081322" y="340726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C</a:t>
            </a:r>
            <a:endParaRPr lang="pt-PT" dirty="0"/>
          </a:p>
        </p:txBody>
      </p:sp>
      <p:sp>
        <p:nvSpPr>
          <p:cNvPr id="28" name="Retângulo 27"/>
          <p:cNvSpPr/>
          <p:nvPr/>
        </p:nvSpPr>
        <p:spPr>
          <a:xfrm>
            <a:off x="2395088" y="2127481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Selecionar</a:t>
            </a:r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turma: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67" y="3176217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008147" y="1044709"/>
            <a:ext cx="1864748" cy="1065974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Prof. Ângela Cruz</a:t>
              </a:r>
              <a:endParaRPr lang="pt-PT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2011194" y="1881564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Selecionar</a:t>
            </a:r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Aluno: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89408" y="2264294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181" y="3856635"/>
            <a:ext cx="1135457" cy="113545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37635" y="2729354"/>
            <a:ext cx="1135457" cy="113545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69" y="2426926"/>
            <a:ext cx="1133633" cy="107647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73" y="2415070"/>
            <a:ext cx="1133633" cy="10764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25" y="2415070"/>
            <a:ext cx="1076475" cy="1076475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229580" y="3501761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1.Alberto</a:t>
            </a:r>
          </a:p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Marques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333428" y="3498610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2.Andreia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568193" y="3522457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3.Carlos Henriques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39" y="2415070"/>
            <a:ext cx="1076475" cy="1076475"/>
          </a:xfrm>
          <a:prstGeom prst="rect">
            <a:avLst/>
          </a:prstGeom>
        </p:spPr>
      </p:pic>
      <p:sp>
        <p:nvSpPr>
          <p:cNvPr id="34" name="Retângulo 33"/>
          <p:cNvSpPr/>
          <p:nvPr/>
        </p:nvSpPr>
        <p:spPr>
          <a:xfrm>
            <a:off x="5804942" y="3498610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4.Dina Faria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47" y="2438747"/>
            <a:ext cx="1076475" cy="1076475"/>
          </a:xfrm>
          <a:prstGeom prst="rect">
            <a:avLst/>
          </a:prstGeom>
        </p:spPr>
      </p:pic>
      <p:sp>
        <p:nvSpPr>
          <p:cNvPr id="36" name="Retângulo 35"/>
          <p:cNvSpPr/>
          <p:nvPr/>
        </p:nvSpPr>
        <p:spPr>
          <a:xfrm>
            <a:off x="7040850" y="3522287"/>
            <a:ext cx="13860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.Elisabete</a:t>
            </a:r>
          </a:p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Soares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14" y="4221952"/>
            <a:ext cx="1133633" cy="107647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18" y="4210096"/>
            <a:ext cx="1133633" cy="1076475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70" y="4210096"/>
            <a:ext cx="1076475" cy="1076475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2160393" y="5296787"/>
            <a:ext cx="143709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6.Francisco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3444547" y="5293636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7.Gervásia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4602038" y="5317483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8. Gualter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4" name="Imagem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84" y="4210096"/>
            <a:ext cx="1076475" cy="1076475"/>
          </a:xfrm>
          <a:prstGeom prst="rect">
            <a:avLst/>
          </a:prstGeom>
        </p:spPr>
      </p:pic>
      <p:sp>
        <p:nvSpPr>
          <p:cNvPr id="55" name="Retângulo 54"/>
          <p:cNvSpPr/>
          <p:nvPr/>
        </p:nvSpPr>
        <p:spPr>
          <a:xfrm>
            <a:off x="5838787" y="5293636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9.Hélia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7074695" y="5317313"/>
            <a:ext cx="13860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10.Tiago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26" y="4221951"/>
            <a:ext cx="1133633" cy="107647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86" y="2754953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1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008147" y="1044709"/>
            <a:ext cx="1864748" cy="1065974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rgbClr val="5B9BD5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rgbClr val="5B9BD5">
                        <a:alpha val="40000"/>
                      </a:srgbClr>
                    </a:glow>
                  </a:effectLst>
                </a:rPr>
                <a:t>Prof. Ângela Cruz</a:t>
              </a:r>
              <a:endParaRPr lang="pt-PT" b="1" spc="5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2321895" y="2498869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Selecionar modo: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000803" y="206623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81" y="1609425"/>
            <a:ext cx="879654" cy="835302"/>
          </a:xfrm>
          <a:prstGeom prst="rect">
            <a:avLst/>
          </a:prstGeom>
        </p:spPr>
      </p:pic>
      <p:grpSp>
        <p:nvGrpSpPr>
          <p:cNvPr id="43" name="Grupo 42"/>
          <p:cNvGrpSpPr/>
          <p:nvPr/>
        </p:nvGrpSpPr>
        <p:grpSpPr>
          <a:xfrm>
            <a:off x="6307639" y="3503402"/>
            <a:ext cx="1864748" cy="1143963"/>
            <a:chOff x="2371150" y="2006197"/>
            <a:chExt cx="2110698" cy="1450184"/>
          </a:xfrm>
        </p:grpSpPr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45" name="Retângulo 44"/>
            <p:cNvSpPr/>
            <p:nvPr/>
          </p:nvSpPr>
          <p:spPr>
            <a:xfrm>
              <a:off x="2371150" y="2988184"/>
              <a:ext cx="2110698" cy="4681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rgbClr val="5B9BD5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rgbClr val="5B9BD5">
                        <a:alpha val="40000"/>
                      </a:srgbClr>
                    </a:glow>
                  </a:effectLst>
                </a:rPr>
                <a:t>Corrigir teste</a:t>
              </a:r>
              <a:endParaRPr lang="pt-PT" b="1" spc="5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endParaRPr>
            </a:p>
          </p:txBody>
        </p:sp>
      </p:grpSp>
      <p:pic>
        <p:nvPicPr>
          <p:cNvPr id="46" name="Imagem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74" y="3283289"/>
            <a:ext cx="1133633" cy="1076475"/>
          </a:xfrm>
          <a:prstGeom prst="rect">
            <a:avLst/>
          </a:prstGeom>
        </p:spPr>
      </p:pic>
      <p:sp>
        <p:nvSpPr>
          <p:cNvPr id="47" name="Retângulo 46"/>
          <p:cNvSpPr/>
          <p:nvPr/>
        </p:nvSpPr>
        <p:spPr>
          <a:xfrm>
            <a:off x="3560528" y="4291260"/>
            <a:ext cx="163952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Realizar teste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74" y="3641940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2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a disciplina: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Português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Estudo do Meio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Matemática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Inglês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27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o tipo de teste: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Leitura de palavras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Leitura de textos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Interpretação através de imagens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16" y="3325554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86085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o(s) teste(s):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825" y="3242231"/>
            <a:ext cx="892983" cy="892983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21213" y="2456977"/>
            <a:ext cx="873454" cy="873454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1: Onde está a felicidade?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2: História do cão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3: Princesa Joana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132169" y="3799940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4: Joaninha Feliz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128878" y="4262264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5: O rato e o queijo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128878" y="4707637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6: Os bichos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154621" y="5132683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7: O dragão pateta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3830709"/>
            <a:ext cx="352392" cy="352392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74" y="4274088"/>
            <a:ext cx="352392" cy="352392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42" y="4697201"/>
            <a:ext cx="352392" cy="35239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08" y="5165125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68" y="4164822"/>
            <a:ext cx="683102" cy="6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3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908</Words>
  <Application>Microsoft Office PowerPoint</Application>
  <PresentationFormat>Ecrã Panorâmico</PresentationFormat>
  <Paragraphs>256</Paragraphs>
  <Slides>34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Protótipos de outros tipos de teste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Artur Gomes</dc:creator>
  <cp:lastModifiedBy>Artur Gomes</cp:lastModifiedBy>
  <cp:revision>67</cp:revision>
  <dcterms:created xsi:type="dcterms:W3CDTF">2014-04-01T20:24:21Z</dcterms:created>
  <dcterms:modified xsi:type="dcterms:W3CDTF">2014-05-14T13:34:01Z</dcterms:modified>
</cp:coreProperties>
</file>