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83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32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13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07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96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84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68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06/05/2014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06/05/2014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2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4470" y="587564"/>
            <a:ext cx="6853707" cy="982291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dirty="0" smtClean="0"/>
              <a:t>Instituto Politécnico de Tomar</a:t>
            </a:r>
            <a:br>
              <a:rPr lang="pt-PT" sz="4000" dirty="0" smtClean="0"/>
            </a:br>
            <a:r>
              <a:rPr lang="pt-PT" sz="2000" dirty="0" smtClean="0">
                <a:solidFill>
                  <a:schemeClr val="accent2"/>
                </a:solidFill>
              </a:rPr>
              <a:t>Engenharia informática </a:t>
            </a:r>
            <a:endParaRPr lang="pt-PT" sz="2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2185362"/>
            <a:ext cx="6954591" cy="2886970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Projeto Letrinhas  </a:t>
            </a:r>
            <a:endParaRPr lang="pt-PT" sz="4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87" y="3332546"/>
            <a:ext cx="18671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A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B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C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turma: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Aluno: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Marques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2.Andreia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3.Carlos Henriques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4.Dina Faria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.Elisabete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Soares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7.Gervásia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8. Gualter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9.Hélia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10.Tiago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6140213" y="4215925"/>
            <a:ext cx="2032174" cy="431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Corrigir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4" y="3129005"/>
            <a:ext cx="1215959" cy="1215959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355797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Onde está a felicidade?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História do cão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Princesa Joana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4: Joaninha Feliz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5: O rato e o queijo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6: Os bichos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7: O dragão pateta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3517063"/>
            <a:ext cx="487823" cy="48782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4354188"/>
            <a:ext cx="487823" cy="48782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50" y="1683526"/>
            <a:ext cx="747392" cy="74739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38" y="175939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94" y="351204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6307639" y="3503402"/>
            <a:ext cx="1864748" cy="1143963"/>
            <a:chOff x="2371150" y="2006197"/>
            <a:chExt cx="2110698" cy="1450184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45" name="Retângulo 44"/>
            <p:cNvSpPr/>
            <p:nvPr/>
          </p:nvSpPr>
          <p:spPr>
            <a:xfrm>
              <a:off x="2371150" y="2988184"/>
              <a:ext cx="2110698" cy="46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Corrigir teste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641940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10284854" cy="4129222"/>
          </a:xfrm>
        </p:spPr>
        <p:txBody>
          <a:bodyPr>
            <a:normAutofit/>
          </a:bodyPr>
          <a:lstStyle/>
          <a:p>
            <a:r>
              <a:rPr lang="pt-PT" sz="2800" dirty="0" smtClean="0"/>
              <a:t>Funcionalidades Existentes</a:t>
            </a:r>
          </a:p>
          <a:p>
            <a:pPr lvl="1"/>
            <a:r>
              <a:rPr lang="pt-PT" sz="2400" noProof="1" smtClean="0"/>
              <a:t>Aplicação</a:t>
            </a:r>
            <a:endParaRPr lang="en-US" sz="2400" dirty="0" smtClean="0"/>
          </a:p>
          <a:p>
            <a:pPr lvl="1"/>
            <a:r>
              <a:rPr lang="en-US" sz="2400" dirty="0" err="1" smtClean="0"/>
              <a:t>Servidor</a:t>
            </a:r>
            <a:endParaRPr lang="en-US" sz="2400" dirty="0" smtClean="0"/>
          </a:p>
          <a:p>
            <a:r>
              <a:rPr lang="pt-PT" sz="2800" dirty="0" err="1" smtClean="0"/>
              <a:t>Funcionalid</a:t>
            </a:r>
            <a:r>
              <a:rPr lang="en-US" sz="2800" dirty="0" err="1" smtClean="0"/>
              <a:t>ades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pt-PT" sz="2800" dirty="0" smtClean="0"/>
              <a:t>desenvolvimento</a:t>
            </a:r>
          </a:p>
          <a:p>
            <a:pPr lvl="1"/>
            <a:r>
              <a:rPr lang="pt-PT" sz="2400" noProof="1"/>
              <a:t>Aplicação</a:t>
            </a:r>
            <a:endParaRPr lang="en-US" sz="2400" dirty="0"/>
          </a:p>
          <a:p>
            <a:pPr lvl="1"/>
            <a:r>
              <a:rPr lang="en-US" sz="2400" dirty="0" err="1" smtClean="0"/>
              <a:t>Servidor</a:t>
            </a:r>
            <a:endParaRPr lang="pt-PT" sz="2800" dirty="0" smtClean="0"/>
          </a:p>
          <a:p>
            <a:r>
              <a:rPr lang="pt-PT" sz="2800" dirty="0" smtClean="0"/>
              <a:t>Protótipo</a:t>
            </a:r>
            <a:r>
              <a:rPr lang="en-US" sz="2800" dirty="0" smtClean="0"/>
              <a:t> </a:t>
            </a:r>
            <a:r>
              <a:rPr lang="en-US" sz="2800" dirty="0" err="1" smtClean="0"/>
              <a:t>Exploratório</a:t>
            </a:r>
            <a:endParaRPr lang="en-US" sz="2800" dirty="0" smtClean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98491" y="820202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Conteúdos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7492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60" y="2561964"/>
            <a:ext cx="830094" cy="8300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8" y="262967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84" y="265424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Numeração Romana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Fracionários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Numeração por extenso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Numeração Romana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CCCLXXXVIII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solidFill>
                  <a:prstClr val="white"/>
                </a:solidFill>
              </a:rPr>
              <a:t>4</a:t>
            </a:r>
            <a:r>
              <a:rPr lang="pt-PT" sz="4800" b="1" dirty="0" smtClean="0">
                <a:solidFill>
                  <a:prstClr val="white"/>
                </a:solidFill>
              </a:rPr>
              <a:t>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398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09" y="467032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2: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Fracionarios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256" y="471078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Cores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Estações do Ano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Colors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/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A aplicação no seu arranque inicia a deteção de rede por wireless e liga-se ao servidor para baixar os conteúdos da base de dados (teste)</a:t>
            </a:r>
          </a:p>
          <a:p>
            <a:pPr lvl="1"/>
            <a:r>
              <a:rPr lang="pt-PT" sz="2800" dirty="0"/>
              <a:t>Escolher testes de leitura </a:t>
            </a:r>
          </a:p>
          <a:p>
            <a:pPr lvl="1"/>
            <a:r>
              <a:rPr lang="pt-PT" sz="2800" dirty="0"/>
              <a:t>Executar testes (texto, poema e palavras)</a:t>
            </a:r>
          </a:p>
          <a:p>
            <a:pPr lvl="1"/>
            <a:r>
              <a:rPr lang="pt-PT" sz="2800" dirty="0"/>
              <a:t>Avaliação de testes</a:t>
            </a:r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Existentes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 menino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a Galinha e o Gato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Uma família de periquitos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 menino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 menino estava feliz e contente…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/>
          <a:lstStyle/>
          <a:p>
            <a:r>
              <a:rPr lang="pt-PT" sz="2800" dirty="0"/>
              <a:t>Servidor</a:t>
            </a:r>
          </a:p>
          <a:p>
            <a:pPr lvl="1"/>
            <a:r>
              <a:rPr lang="pt-PT" sz="2800" dirty="0"/>
              <a:t>Envia informação das Escolas, Professores, alunos e testes para a 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Recebe as informações de correção dos testes da aplicação.</a:t>
            </a:r>
          </a:p>
          <a:p>
            <a:pPr lvl="1"/>
            <a:r>
              <a:rPr lang="pt-PT" sz="2800" dirty="0"/>
              <a:t>Guarda as informações nas Base de Dados</a:t>
            </a:r>
          </a:p>
          <a:p>
            <a:pPr marL="457200" lvl="1" indent="0">
              <a:buNone/>
            </a:pPr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Existentes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866748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em Desenvolvimento</a:t>
            </a:r>
          </a:p>
          <a:p>
            <a:pPr marL="0" indent="0">
              <a:buNone/>
            </a:pP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1346" y="2200141"/>
            <a:ext cx="8564451" cy="41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Servidor (</a:t>
            </a:r>
            <a:r>
              <a:rPr lang="pt-PT" sz="2800" dirty="0" err="1" smtClean="0"/>
              <a:t>Backoffice</a:t>
            </a:r>
            <a:r>
              <a:rPr lang="pt-PT" sz="2800" dirty="0" smtClean="0"/>
              <a:t>)</a:t>
            </a:r>
          </a:p>
          <a:p>
            <a:pPr lvl="1"/>
            <a:r>
              <a:rPr lang="pt-PT" sz="2400" dirty="0" smtClean="0"/>
              <a:t>Formulários de inserção de conteúdos (Escolas, Professores, alunos, testes)</a:t>
            </a:r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42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866748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Protótipo Exploratório</a:t>
            </a:r>
          </a:p>
          <a:p>
            <a:pPr marL="0" indent="0">
              <a:buNone/>
            </a:pP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pt-PT" dirty="0" smtClean="0">
                  <a:solidFill>
                    <a:prstClr val="black"/>
                  </a:solidFill>
                </a:rPr>
                <a:t>Entrar</a:t>
              </a:r>
            </a:p>
            <a:p>
              <a:pPr algn="ctr"/>
              <a:endParaRPr lang="pt-PT" dirty="0">
                <a:solidFill>
                  <a:prstClr val="black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Agrupamento de Escolas Artur Gonçalves</a:t>
            </a:r>
            <a:endParaRPr lang="pt-PT" sz="1400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2,3 Dr. António Chora Barroso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Centro Escolar da Meia Via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Centro Escolar de Riachos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de Sta. Maria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Jardim de Infância de Sta. Maria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com jardim de Infância de Liteiros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com Jardim de Infância de Parceiros de Igreja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Ângela Cruz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Liliana Santos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Márcio Figueiredo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Manuela Ferrão 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Marisa Leitão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Luís Gomes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951</Words>
  <Application>Microsoft Office PowerPoint</Application>
  <PresentationFormat>Ecrã Panorâmico</PresentationFormat>
  <Paragraphs>260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34</vt:i4>
      </vt:variant>
    </vt:vector>
  </HeadingPairs>
  <TitlesOfParts>
    <vt:vector size="42" baseType="lpstr">
      <vt:lpstr>Batang</vt:lpstr>
      <vt:lpstr>Arial</vt:lpstr>
      <vt:lpstr>Calibri</vt:lpstr>
      <vt:lpstr>Calibri Light</vt:lpstr>
      <vt:lpstr>Trebuchet MS</vt:lpstr>
      <vt:lpstr>Wingdings 3</vt:lpstr>
      <vt:lpstr>Facet</vt:lpstr>
      <vt:lpstr>Tema do Office</vt:lpstr>
      <vt:lpstr>Instituto Politécnico de Tomar Engenharia informática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Artur Gomes</cp:lastModifiedBy>
  <cp:revision>50</cp:revision>
  <dcterms:created xsi:type="dcterms:W3CDTF">2014-03-21T17:38:07Z</dcterms:created>
  <dcterms:modified xsi:type="dcterms:W3CDTF">2014-05-06T22:02:15Z</dcterms:modified>
</cp:coreProperties>
</file>