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22-03-2014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4470" y="587564"/>
            <a:ext cx="6853707" cy="982291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dirty="0" smtClean="0"/>
              <a:t>Instituto Politécnico de Tomar</a:t>
            </a:r>
            <a:br>
              <a:rPr lang="pt-PT" sz="4000" dirty="0" smtClean="0"/>
            </a:br>
            <a:r>
              <a:rPr lang="pt-PT" sz="2000" dirty="0" smtClean="0">
                <a:solidFill>
                  <a:schemeClr val="accent2"/>
                </a:solidFill>
              </a:rPr>
              <a:t>Engenharia informática </a:t>
            </a:r>
            <a:endParaRPr lang="pt-PT" sz="2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2185362"/>
            <a:ext cx="6954591" cy="2886970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Projecto</a:t>
            </a:r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Letrinhas  </a:t>
            </a:r>
            <a:endParaRPr lang="pt-PT" sz="4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534" y="3416376"/>
            <a:ext cx="3055981" cy="2070024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817" y="1716451"/>
            <a:ext cx="6903701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3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2194" y="1672907"/>
            <a:ext cx="6903701" cy="3881437"/>
          </a:xfrm>
        </p:spPr>
      </p:pic>
      <p:sp>
        <p:nvSpPr>
          <p:cNvPr id="6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0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817" y="1733868"/>
            <a:ext cx="6903701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8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817" y="1930400"/>
            <a:ext cx="6903701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 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817" y="1864497"/>
            <a:ext cx="6903701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0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14" y="609600"/>
            <a:ext cx="9755535" cy="13208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Protótipo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Back-0ffice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optica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administrador</a:t>
            </a:r>
            <a:endParaRPr lang="pt-PT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286" y="1855788"/>
            <a:ext cx="6210299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6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Protótipo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Back-Office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óptica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docente</a:t>
            </a:r>
            <a:endParaRPr lang="pt-PT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406" y="1699033"/>
            <a:ext cx="6210299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Dúvidas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?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9359" y="1773646"/>
            <a:ext cx="2481693" cy="3881437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10284854" cy="4129222"/>
          </a:xfrm>
        </p:spPr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projecto</a:t>
            </a:r>
            <a:endParaRPr lang="en-US" dirty="0" smtClean="0"/>
          </a:p>
          <a:p>
            <a:r>
              <a:rPr lang="pt-PT" noProof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Funcionalidades</a:t>
            </a:r>
            <a:r>
              <a:rPr lang="en-US" dirty="0" smtClean="0"/>
              <a:t> do Sistema</a:t>
            </a:r>
          </a:p>
          <a:p>
            <a:r>
              <a:rPr lang="en-US" dirty="0" err="1" smtClean="0"/>
              <a:t>Utilizadores</a:t>
            </a:r>
            <a:r>
              <a:rPr lang="en-US" dirty="0" smtClean="0"/>
              <a:t> do Sistema</a:t>
            </a:r>
          </a:p>
          <a:p>
            <a:r>
              <a:rPr lang="pt-PT" dirty="0" err="1" smtClean="0"/>
              <a:t>Prototipo</a:t>
            </a:r>
            <a:r>
              <a:rPr lang="en-US" dirty="0" smtClean="0"/>
              <a:t> do Sistema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Conteúdos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2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Descrição </a:t>
            </a:r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</a:t>
            </a:r>
            <a:r>
              <a:rPr lang="pt-PT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Projecto</a:t>
            </a:r>
            <a:endParaRPr lang="pt-PT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O “letrinhas” é uma aplicação para </a:t>
            </a:r>
            <a:r>
              <a:rPr lang="pt-PT" dirty="0" err="1" smtClean="0"/>
              <a:t>tablet´s</a:t>
            </a:r>
            <a:r>
              <a:rPr lang="pt-PT" dirty="0" smtClean="0"/>
              <a:t> onde os professores facultam textos para os alunos de modo a poder avaliar a sua capacidade de leitura.</a:t>
            </a:r>
          </a:p>
          <a:p>
            <a:pPr algn="just"/>
            <a:r>
              <a:rPr lang="pt-PT" dirty="0" smtClean="0"/>
              <a:t>A aplicação irá disponibilizar um texto para leitura do aluno, sendo essa leitura gravada através do </a:t>
            </a:r>
            <a:r>
              <a:rPr lang="pt-PT" dirty="0" err="1" smtClean="0"/>
              <a:t>tablet</a:t>
            </a:r>
            <a:r>
              <a:rPr lang="pt-PT" dirty="0" smtClean="0"/>
              <a:t>, para posterior avaliação de leitura do aluno.</a:t>
            </a:r>
          </a:p>
          <a:p>
            <a:pPr algn="just"/>
            <a:r>
              <a:rPr lang="pt-PT" dirty="0" smtClean="0"/>
              <a:t>O sistema disponibilizará também um serviço onde os professores possam colocar os textos e áudio para a aplicação</a:t>
            </a:r>
            <a:r>
              <a:rPr lang="pt-PT" dirty="0"/>
              <a:t> </a:t>
            </a:r>
            <a:r>
              <a:rPr lang="pt-PT" dirty="0" smtClean="0"/>
              <a:t>através de uma página web (</a:t>
            </a:r>
            <a:r>
              <a:rPr lang="pt-PT" dirty="0" err="1" smtClean="0"/>
              <a:t>Back-Office</a:t>
            </a:r>
            <a:r>
              <a:rPr lang="pt-PT" dirty="0" smtClean="0"/>
              <a:t>).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5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Visão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geral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sistema</a:t>
            </a:r>
            <a:endParaRPr lang="pt-PT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1582" y="2064337"/>
            <a:ext cx="2162881" cy="16559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635523" y="3293313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97018" y="4364875"/>
            <a:ext cx="1177880" cy="85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3327" y="3293313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1728" y="4347084"/>
            <a:ext cx="2742203" cy="2010949"/>
          </a:xfrm>
          <a:prstGeom prst="rect">
            <a:avLst/>
          </a:prstGeom>
        </p:spPr>
      </p:pic>
      <p:sp>
        <p:nvSpPr>
          <p:cNvPr id="10" name="CaixaDeTexto 5"/>
          <p:cNvSpPr txBox="1"/>
          <p:nvPr/>
        </p:nvSpPr>
        <p:spPr>
          <a:xfrm>
            <a:off x="7049692" y="399554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accent1"/>
                </a:solidFill>
              </a:rPr>
              <a:t>Back-Office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1" name="CaixaDeTexto 5"/>
          <p:cNvSpPr txBox="1"/>
          <p:nvPr/>
        </p:nvSpPr>
        <p:spPr>
          <a:xfrm>
            <a:off x="1061582" y="1959224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ablet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389517"/>
            <a:ext cx="4035725" cy="3787446"/>
          </a:xfrm>
        </p:spPr>
        <p:txBody>
          <a:bodyPr>
            <a:normAutofit fontScale="25000" lnSpcReduction="20000"/>
          </a:bodyPr>
          <a:lstStyle/>
          <a:p>
            <a:pPr marL="0" lvl="1" defTabSz="914400"/>
            <a:r>
              <a:rPr lang="pt-PT" sz="7200" b="1" dirty="0">
                <a:solidFill>
                  <a:schemeClr val="accent1"/>
                </a:solidFill>
              </a:rPr>
              <a:t>Aplicação (Tablet)</a:t>
            </a:r>
          </a:p>
          <a:p>
            <a:pPr lvl="1"/>
            <a:r>
              <a:rPr lang="en-US" sz="6400" dirty="0" err="1" smtClean="0"/>
              <a:t>Textos</a:t>
            </a:r>
            <a:r>
              <a:rPr lang="en-US" sz="6400" dirty="0" smtClean="0"/>
              <a:t> de </a:t>
            </a:r>
            <a:r>
              <a:rPr lang="en-US" sz="6400" dirty="0" err="1" smtClean="0"/>
              <a:t>leitura</a:t>
            </a:r>
            <a:endParaRPr lang="en-US" sz="6400" dirty="0" smtClean="0"/>
          </a:p>
          <a:p>
            <a:pPr lvl="1"/>
            <a:r>
              <a:rPr lang="en-US" sz="6400" dirty="0" err="1" smtClean="0"/>
              <a:t>Gravação</a:t>
            </a:r>
            <a:r>
              <a:rPr lang="en-US" sz="6400" dirty="0" smtClean="0"/>
              <a:t> de </a:t>
            </a:r>
            <a:r>
              <a:rPr lang="en-US" sz="6400" dirty="0" err="1" smtClean="0"/>
              <a:t>leitura</a:t>
            </a:r>
            <a:endParaRPr lang="en-US" sz="6400" dirty="0" smtClean="0"/>
          </a:p>
          <a:p>
            <a:pPr lvl="1"/>
            <a:r>
              <a:rPr lang="en-US" sz="6400" dirty="0" err="1" smtClean="0"/>
              <a:t>Modo</a:t>
            </a:r>
            <a:r>
              <a:rPr lang="en-US" sz="6400" dirty="0" smtClean="0"/>
              <a:t> </a:t>
            </a:r>
            <a:r>
              <a:rPr lang="en-US" sz="6400" dirty="0" err="1" smtClean="0"/>
              <a:t>treino</a:t>
            </a:r>
            <a:endParaRPr lang="en-US" sz="6400" dirty="0"/>
          </a:p>
          <a:p>
            <a:pPr lvl="1"/>
            <a:r>
              <a:rPr lang="en-US" sz="6400" dirty="0" err="1" smtClean="0"/>
              <a:t>Gravação</a:t>
            </a:r>
            <a:r>
              <a:rPr lang="en-US" sz="6400" dirty="0" smtClean="0"/>
              <a:t> do professor (</a:t>
            </a:r>
            <a:r>
              <a:rPr lang="en-US" sz="6400" dirty="0" err="1" smtClean="0"/>
              <a:t>resolução</a:t>
            </a:r>
            <a:r>
              <a:rPr lang="en-US" sz="6400" dirty="0" smtClean="0"/>
              <a:t>)</a:t>
            </a:r>
          </a:p>
          <a:p>
            <a:pPr lvl="1"/>
            <a:r>
              <a:rPr lang="en-US" sz="6400" dirty="0" err="1"/>
              <a:t>Avaliação</a:t>
            </a:r>
            <a:r>
              <a:rPr lang="en-US" sz="6400" dirty="0"/>
              <a:t> dos </a:t>
            </a:r>
            <a:r>
              <a:rPr lang="en-US" sz="6400" dirty="0" err="1" smtClean="0"/>
              <a:t>alunos</a:t>
            </a:r>
            <a:endParaRPr lang="en-US" sz="6400" dirty="0" smtClean="0"/>
          </a:p>
          <a:p>
            <a:pPr lvl="1"/>
            <a:endParaRPr lang="en-US" sz="3400" dirty="0"/>
          </a:p>
          <a:p>
            <a:pPr lvl="1"/>
            <a:endParaRPr lang="en-US" sz="23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lvl="1"/>
            <a:endParaRPr lang="en-US" dirty="0" smtClean="0"/>
          </a:p>
          <a:p>
            <a:endParaRPr lang="pt-PT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</a:t>
            </a:r>
            <a:r>
              <a:rPr lang="en-US" sz="4000" dirty="0" smtClean="0"/>
              <a:t> do </a:t>
            </a:r>
            <a:r>
              <a:rPr lang="en-US" sz="4000" dirty="0"/>
              <a:t>S</a:t>
            </a:r>
            <a:r>
              <a:rPr lang="en-US" sz="4000" dirty="0" smtClean="0"/>
              <a:t>istema</a:t>
            </a:r>
            <a:endParaRPr lang="pt-PT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9634" y="2389517"/>
            <a:ext cx="3397370" cy="366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14400">
              <a:lnSpc>
                <a:spcPct val="8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Back-Office (</a:t>
            </a:r>
            <a:r>
              <a:rPr lang="en-US" sz="1800" b="1" dirty="0" err="1">
                <a:solidFill>
                  <a:schemeClr val="accent1"/>
                </a:solidFill>
              </a:rPr>
              <a:t>Página</a:t>
            </a:r>
            <a:r>
              <a:rPr lang="en-US" sz="1800" b="1" dirty="0">
                <a:solidFill>
                  <a:schemeClr val="accent1"/>
                </a:solidFill>
              </a:rPr>
              <a:t> web)</a:t>
            </a:r>
            <a:endParaRPr lang="pt-PT" sz="1800" b="1" dirty="0">
              <a:solidFill>
                <a:schemeClr val="accent1"/>
              </a:solidFill>
            </a:endParaRPr>
          </a:p>
          <a:p>
            <a:pPr lvl="1"/>
            <a:r>
              <a:rPr lang="pt-PT" dirty="0" smtClean="0"/>
              <a:t>Gestão de utilizadores</a:t>
            </a:r>
          </a:p>
          <a:p>
            <a:pPr lvl="1"/>
            <a:r>
              <a:rPr lang="pt-PT" dirty="0" smtClean="0"/>
              <a:t>Gestão de alunos</a:t>
            </a:r>
          </a:p>
          <a:p>
            <a:pPr lvl="1"/>
            <a:r>
              <a:rPr lang="pt-PT" dirty="0" smtClean="0"/>
              <a:t>Gestão</a:t>
            </a:r>
            <a:r>
              <a:rPr lang="en-US" dirty="0" smtClean="0"/>
              <a:t> de </a:t>
            </a:r>
            <a:r>
              <a:rPr lang="en-US" dirty="0" err="1"/>
              <a:t>t</a:t>
            </a:r>
            <a:r>
              <a:rPr lang="en-US" dirty="0" err="1" smtClean="0"/>
              <a:t>urmas</a:t>
            </a:r>
            <a:endParaRPr lang="en-US" dirty="0" smtClean="0"/>
          </a:p>
          <a:p>
            <a:pPr lvl="1"/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conteúdos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de testes</a:t>
            </a:r>
          </a:p>
          <a:p>
            <a:pPr lvl="1"/>
            <a:r>
              <a:rPr lang="en-US" dirty="0" smtClean="0"/>
              <a:t>Backup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5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8" y="444285"/>
            <a:ext cx="8596668" cy="130066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Utilizadores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Sistema</a:t>
            </a:r>
            <a:endParaRPr lang="pt-PT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6224"/>
            <a:ext cx="2557572" cy="3880773"/>
          </a:xfrm>
        </p:spPr>
        <p:txBody>
          <a:bodyPr/>
          <a:lstStyle/>
          <a:p>
            <a:pPr lvl="1"/>
            <a:r>
              <a:rPr lang="en-US" dirty="0" err="1" smtClean="0"/>
              <a:t>Alunos</a:t>
            </a:r>
            <a:endParaRPr lang="en-US" dirty="0" smtClean="0"/>
          </a:p>
          <a:p>
            <a:pPr lvl="1"/>
            <a:r>
              <a:rPr lang="en-US" dirty="0" err="1" smtClean="0"/>
              <a:t>Professores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Administradores</a:t>
            </a:r>
            <a:endParaRPr lang="en-US" dirty="0" smtClean="0"/>
          </a:p>
          <a:p>
            <a:pPr lvl="1"/>
            <a:r>
              <a:rPr lang="en-US" dirty="0" err="1" smtClean="0"/>
              <a:t>Professores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haveta à direita 3"/>
          <p:cNvSpPr/>
          <p:nvPr/>
        </p:nvSpPr>
        <p:spPr>
          <a:xfrm>
            <a:off x="3140632" y="2576223"/>
            <a:ext cx="94274" cy="831271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6550" y="2576223"/>
            <a:ext cx="25575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buNone/>
            </a:pPr>
            <a:r>
              <a:rPr 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</a:t>
            </a:r>
            <a:endParaRPr lang="pt-PT" dirty="0"/>
          </a:p>
        </p:txBody>
      </p:sp>
      <p:sp>
        <p:nvSpPr>
          <p:cNvPr id="7" name="Chaveta à direita 3"/>
          <p:cNvSpPr/>
          <p:nvPr/>
        </p:nvSpPr>
        <p:spPr>
          <a:xfrm>
            <a:off x="3140632" y="3685338"/>
            <a:ext cx="94274" cy="831271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8" name="CaixaDeTexto 5"/>
          <p:cNvSpPr txBox="1"/>
          <p:nvPr/>
        </p:nvSpPr>
        <p:spPr>
          <a:xfrm>
            <a:off x="4003637" y="3916307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Back-Office</a:t>
            </a:r>
            <a:r>
              <a:rPr lang="pt-PT" dirty="0" smtClean="0"/>
              <a:t> (Computador)</a:t>
            </a:r>
            <a:endParaRPr lang="pt-PT" dirty="0"/>
          </a:p>
        </p:txBody>
      </p:sp>
      <p:sp>
        <p:nvSpPr>
          <p:cNvPr id="10" name="CaixaDeTexto 5"/>
          <p:cNvSpPr txBox="1"/>
          <p:nvPr/>
        </p:nvSpPr>
        <p:spPr>
          <a:xfrm>
            <a:off x="4094344" y="2780408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/>
              <a:t>Aplicação</a:t>
            </a:r>
            <a:r>
              <a:rPr lang="en-US" dirty="0" smtClean="0"/>
              <a:t> (Tablet)</a:t>
            </a:r>
            <a:endParaRPr lang="en-US" dirty="0"/>
          </a:p>
        </p:txBody>
      </p:sp>
      <p:sp>
        <p:nvSpPr>
          <p:cNvPr id="11" name="CaixaDeTexto 5"/>
          <p:cNvSpPr txBox="1"/>
          <p:nvPr/>
        </p:nvSpPr>
        <p:spPr>
          <a:xfrm>
            <a:off x="4746414" y="172730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accent1"/>
                </a:solidFill>
              </a:rPr>
              <a:t>Sistema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CaixaDeTexto 5"/>
          <p:cNvSpPr txBox="1"/>
          <p:nvPr/>
        </p:nvSpPr>
        <p:spPr>
          <a:xfrm>
            <a:off x="1336762" y="172207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err="1" smtClean="0">
                <a:solidFill>
                  <a:schemeClr val="accent1"/>
                </a:solidFill>
              </a:rPr>
              <a:t>Utilizadores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0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41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Utilizadores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do Sistema (tablet)</a:t>
            </a:r>
            <a:endParaRPr lang="pt-PT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Treinar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endParaRPr lang="en-US" dirty="0" smtClean="0"/>
          </a:p>
          <a:p>
            <a:r>
              <a:rPr lang="en-US" dirty="0" smtClean="0"/>
              <a:t>Fazer </a:t>
            </a:r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leitura</a:t>
            </a:r>
            <a:endParaRPr lang="en-US" dirty="0" smtClean="0"/>
          </a:p>
          <a:p>
            <a:r>
              <a:rPr lang="en-US" dirty="0" err="1" smtClean="0"/>
              <a:t>Ouvir</a:t>
            </a:r>
            <a:r>
              <a:rPr lang="en-US" dirty="0" smtClean="0"/>
              <a:t> </a:t>
            </a:r>
            <a:r>
              <a:rPr lang="en-US" dirty="0" err="1" smtClean="0"/>
              <a:t>gravação</a:t>
            </a:r>
            <a:r>
              <a:rPr lang="en-US" dirty="0" smtClean="0"/>
              <a:t> do </a:t>
            </a:r>
            <a:r>
              <a:rPr lang="en-US" dirty="0" err="1" smtClean="0"/>
              <a:t>docente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Ouvir</a:t>
            </a:r>
            <a:r>
              <a:rPr lang="en-US" dirty="0" smtClean="0"/>
              <a:t> </a:t>
            </a:r>
            <a:r>
              <a:rPr lang="en-US" dirty="0" err="1" smtClean="0"/>
              <a:t>gravação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endParaRPr lang="en-US" dirty="0" smtClean="0"/>
          </a:p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endParaRPr lang="en-US" dirty="0" smtClean="0"/>
          </a:p>
          <a:p>
            <a:r>
              <a:rPr lang="en-US" dirty="0" smtClean="0"/>
              <a:t>Fazer </a:t>
            </a:r>
            <a:r>
              <a:rPr lang="en-US" dirty="0" err="1" smtClean="0"/>
              <a:t>observações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5"/>
          <p:cNvSpPr txBox="1"/>
          <p:nvPr/>
        </p:nvSpPr>
        <p:spPr>
          <a:xfrm>
            <a:off x="5678724" y="158663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err="1" smtClean="0">
                <a:solidFill>
                  <a:schemeClr val="accent1"/>
                </a:solidFill>
              </a:rPr>
              <a:t>Utilizadores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aixaDeTexto 5"/>
          <p:cNvSpPr txBox="1"/>
          <p:nvPr/>
        </p:nvSpPr>
        <p:spPr>
          <a:xfrm>
            <a:off x="973140" y="1561068"/>
            <a:ext cx="158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err="1" smtClean="0">
                <a:solidFill>
                  <a:schemeClr val="accent1"/>
                </a:solidFill>
              </a:rPr>
              <a:t>Permissões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812991" y="4168170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aveta à direita 3"/>
          <p:cNvSpPr/>
          <p:nvPr/>
        </p:nvSpPr>
        <p:spPr>
          <a:xfrm>
            <a:off x="4477727" y="2008558"/>
            <a:ext cx="68394" cy="1376035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8" name="Chaveta à direita 3"/>
          <p:cNvSpPr/>
          <p:nvPr/>
        </p:nvSpPr>
        <p:spPr>
          <a:xfrm>
            <a:off x="4477727" y="3664818"/>
            <a:ext cx="68394" cy="1376035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10" name="CaixaDeTexto 5"/>
          <p:cNvSpPr txBox="1"/>
          <p:nvPr/>
        </p:nvSpPr>
        <p:spPr>
          <a:xfrm>
            <a:off x="5812990" y="24973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Alunos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35741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extos</a:t>
            </a:r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ditar</a:t>
            </a:r>
            <a:r>
              <a:rPr lang="en-US" dirty="0" smtClean="0"/>
              <a:t>/Remover </a:t>
            </a:r>
            <a:r>
              <a:rPr lang="en-US" dirty="0" err="1" smtClean="0"/>
              <a:t>textos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autoria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Ouvir</a:t>
            </a:r>
            <a:r>
              <a:rPr lang="en-US" dirty="0" smtClean="0"/>
              <a:t> </a:t>
            </a:r>
            <a:r>
              <a:rPr lang="en-US" dirty="0" err="1"/>
              <a:t>gravação</a:t>
            </a:r>
            <a:r>
              <a:rPr lang="en-US" dirty="0"/>
              <a:t> dos </a:t>
            </a:r>
            <a:r>
              <a:rPr lang="en-US" dirty="0" err="1"/>
              <a:t>alunos</a:t>
            </a:r>
            <a:endParaRPr lang="en-US" dirty="0"/>
          </a:p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leitura</a:t>
            </a:r>
            <a:endParaRPr lang="en-US" dirty="0"/>
          </a:p>
          <a:p>
            <a:r>
              <a:rPr lang="en-US" dirty="0"/>
              <a:t>Fazer </a:t>
            </a:r>
            <a:r>
              <a:rPr lang="en-US" dirty="0" err="1"/>
              <a:t>observações</a:t>
            </a:r>
            <a:r>
              <a:rPr lang="en-US" dirty="0"/>
              <a:t> do </a:t>
            </a:r>
            <a:r>
              <a:rPr lang="en-US" dirty="0" err="1"/>
              <a:t>aluno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Criar</a:t>
            </a:r>
            <a:r>
              <a:rPr lang="en-US" dirty="0" smtClean="0"/>
              <a:t>/remover </a:t>
            </a:r>
            <a:r>
              <a:rPr lang="en-US" dirty="0" err="1" smtClean="0"/>
              <a:t>contas</a:t>
            </a:r>
            <a:r>
              <a:rPr lang="en-US" dirty="0" smtClean="0"/>
              <a:t> de </a:t>
            </a:r>
            <a:r>
              <a:rPr lang="en-US" dirty="0" err="1" smtClean="0"/>
              <a:t>utilizadores</a:t>
            </a:r>
            <a:endParaRPr lang="en-US" dirty="0" smtClean="0"/>
          </a:p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professors</a:t>
            </a:r>
          </a:p>
          <a:p>
            <a:r>
              <a:rPr lang="en-US" dirty="0" err="1" smtClean="0"/>
              <a:t>Cópias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(backup´s)</a:t>
            </a:r>
          </a:p>
          <a:p>
            <a:endParaRPr lang="en-US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Chaveta à direita 3"/>
          <p:cNvSpPr/>
          <p:nvPr/>
        </p:nvSpPr>
        <p:spPr>
          <a:xfrm>
            <a:off x="5235867" y="2357416"/>
            <a:ext cx="45719" cy="1986053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6" name="Chaveta à direita 3"/>
          <p:cNvSpPr/>
          <p:nvPr/>
        </p:nvSpPr>
        <p:spPr>
          <a:xfrm>
            <a:off x="5235867" y="4770487"/>
            <a:ext cx="68394" cy="1376035"/>
          </a:xfrm>
          <a:prstGeom prst="rightBrace">
            <a:avLst>
              <a:gd name="adj1" fmla="val 8333"/>
              <a:gd name="adj2" fmla="val 491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7" name="CaixaDeTexto 5"/>
          <p:cNvSpPr txBox="1"/>
          <p:nvPr/>
        </p:nvSpPr>
        <p:spPr>
          <a:xfrm>
            <a:off x="6292335" y="174115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err="1" smtClean="0">
                <a:solidFill>
                  <a:schemeClr val="accent1"/>
                </a:solidFill>
              </a:rPr>
              <a:t>Utilizadores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1390087" y="1730442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b="1" dirty="0" smtClean="0">
                <a:solidFill>
                  <a:schemeClr val="accent1"/>
                </a:solidFill>
              </a:rPr>
              <a:t>Permissões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798"/>
          </a:xfr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Utilizadores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Sistema (Back-Office)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5"/>
          <p:cNvSpPr txBox="1"/>
          <p:nvPr/>
        </p:nvSpPr>
        <p:spPr>
          <a:xfrm>
            <a:off x="6292335" y="2851284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5"/>
          <p:cNvSpPr txBox="1"/>
          <p:nvPr/>
        </p:nvSpPr>
        <p:spPr>
          <a:xfrm>
            <a:off x="6186804" y="519620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Administradores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Protótipo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aplicação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949" y="1656506"/>
            <a:ext cx="7025438" cy="3949881"/>
          </a:xfrm>
        </p:spPr>
      </p:pic>
      <p:sp>
        <p:nvSpPr>
          <p:cNvPr id="5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en-US" sz="1200" dirty="0" err="1" smtClean="0">
                <a:solidFill>
                  <a:schemeClr val="accent1"/>
                </a:solidFill>
              </a:rPr>
              <a:t>Projecto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S</a:t>
            </a:r>
            <a:r>
              <a:rPr lang="en-US" sz="1200" dirty="0" err="1" smtClean="0">
                <a:solidFill>
                  <a:schemeClr val="accent1"/>
                </a:solidFill>
              </a:rPr>
              <a:t>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en-US" sz="1200" dirty="0" err="1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4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454</Words>
  <Application>Microsoft Office PowerPoint</Application>
  <PresentationFormat>Personalizados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Facet</vt:lpstr>
      <vt:lpstr>Instituto Politécnico de Tomar Engenharia informática </vt:lpstr>
      <vt:lpstr>Diapositivo 2</vt:lpstr>
      <vt:lpstr> Descrição do Projecto</vt:lpstr>
      <vt:lpstr> Visão geral do sistema</vt:lpstr>
      <vt:lpstr>Diapositivo 5</vt:lpstr>
      <vt:lpstr> Utilizadores do Sistema</vt:lpstr>
      <vt:lpstr> Utilizadores do Sistema (tablet)</vt:lpstr>
      <vt:lpstr> Utilizadores do Sistema (Back-Office)</vt:lpstr>
      <vt:lpstr> Protótipo - aplicação</vt:lpstr>
      <vt:lpstr> Protótipo - aplicação</vt:lpstr>
      <vt:lpstr> Protótipo - aplicação</vt:lpstr>
      <vt:lpstr> Protótipo - aplicação</vt:lpstr>
      <vt:lpstr> Protótipo - aplicação</vt:lpstr>
      <vt:lpstr> Protótipo - aplicação</vt:lpstr>
      <vt:lpstr> Protótipo - Back-0ffice na optica administrador</vt:lpstr>
      <vt:lpstr>Protótipo - Back-Office na óptica docente</vt:lpstr>
      <vt:lpstr> Dúvidas?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Debora</dc:creator>
  <cp:lastModifiedBy>Grinder</cp:lastModifiedBy>
  <cp:revision>42</cp:revision>
  <dcterms:created xsi:type="dcterms:W3CDTF">2014-03-21T17:38:07Z</dcterms:created>
  <dcterms:modified xsi:type="dcterms:W3CDTF">2014-03-22T23:15:53Z</dcterms:modified>
</cp:coreProperties>
</file>