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290" r:id="rId7"/>
    <p:sldId id="272" r:id="rId8"/>
    <p:sldId id="273" r:id="rId9"/>
    <p:sldId id="274" r:id="rId10"/>
    <p:sldId id="275" r:id="rId11"/>
    <p:sldId id="276" r:id="rId12"/>
    <p:sldId id="291" r:id="rId13"/>
    <p:sldId id="292" r:id="rId14"/>
    <p:sldId id="294" r:id="rId15"/>
    <p:sldId id="293" r:id="rId16"/>
    <p:sldId id="295" r:id="rId17"/>
    <p:sldId id="279" r:id="rId18"/>
    <p:sldId id="280" r:id="rId19"/>
    <p:sldId id="281" r:id="rId20"/>
    <p:sldId id="289" r:id="rId21"/>
    <p:sldId id="282" r:id="rId22"/>
    <p:sldId id="284" r:id="rId23"/>
    <p:sldId id="283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06/05/2014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3517063"/>
            <a:ext cx="487823" cy="48782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4354188"/>
            <a:ext cx="487823" cy="48782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50" y="1683526"/>
            <a:ext cx="747392" cy="74739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38" y="175939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94" y="351204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6307639" y="3503402"/>
            <a:ext cx="1864748" cy="1143963"/>
            <a:chOff x="2371150" y="2006197"/>
            <a:chExt cx="2110698" cy="1450184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45" name="Retângulo 44"/>
            <p:cNvSpPr/>
            <p:nvPr/>
          </p:nvSpPr>
          <p:spPr>
            <a:xfrm>
              <a:off x="2371150" y="2988184"/>
              <a:ext cx="2110698" cy="46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Corrigir teste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641940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60" y="2561964"/>
            <a:ext cx="830094" cy="8300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8" y="262967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84" y="265424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09" y="467032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256" y="471078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Uma família de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 modo: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6140213" y="4215925"/>
            <a:ext cx="2032174" cy="431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Corrigir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Realizar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4" y="3129005"/>
            <a:ext cx="1215959" cy="1215959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355797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760</Words>
  <Application>Microsoft Office PowerPoint</Application>
  <PresentationFormat>Ecrã Panorâmico</PresentationFormat>
  <Paragraphs>214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53</cp:revision>
  <dcterms:created xsi:type="dcterms:W3CDTF">2014-04-01T20:24:21Z</dcterms:created>
  <dcterms:modified xsi:type="dcterms:W3CDTF">2014-05-06T21:56:38Z</dcterms:modified>
</cp:coreProperties>
</file>