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9" r:id="rId15"/>
    <p:sldId id="282" r:id="rId16"/>
    <p:sldId id="284" r:id="rId17"/>
    <p:sldId id="283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>
        <p:scale>
          <a:sx n="75" d="100"/>
          <a:sy n="75" d="100"/>
        </p:scale>
        <p:origin x="5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15/04/2014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 0.3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294500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chegar.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11" y="1621846"/>
            <a:ext cx="784288" cy="7842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146636" y="2332374"/>
            <a:ext cx="1427863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9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03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54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3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Fracionários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Numeração po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 extenso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Numeração Romana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CCCLXXXVIII</a:t>
            </a:r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388</a:t>
            </a:r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/>
              <a:t>4</a:t>
            </a:r>
            <a:r>
              <a:rPr lang="pt-PT" sz="4800" b="1" dirty="0" smtClean="0"/>
              <a:t>88</a:t>
            </a:r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/>
              <a:t>398</a:t>
            </a:r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Fracionarios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Cores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Estações do Ano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Colors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 a opção correta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/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/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</a:t>
            </a:r>
            <a:r>
              <a:rPr lang="pt-PT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 menino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a Galinha e o Gato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Uma família de </a:t>
            </a:r>
            <a:r>
              <a:rPr lang="pt-PT" sz="2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piriquitos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 menino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 menino estava feliz e contente…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4602091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/>
          <p:cNvSpPr/>
          <p:nvPr/>
        </p:nvSpPr>
        <p:spPr>
          <a:xfrm>
            <a:off x="2294500" y="2370258"/>
            <a:ext cx="4582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simplesmente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escondida nesse tal lugar, que uma vida não chega para lá chegar.</a:t>
            </a:r>
          </a:p>
          <a:p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26" name="Picture 2" descr="http://www.iconki.com/icons/Web-development/128x128-webicons/re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28" y="1606516"/>
            <a:ext cx="819182" cy="8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36" y="1661884"/>
            <a:ext cx="1315896" cy="1315896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7146636" y="2332375"/>
            <a:ext cx="1427863" cy="33490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Vacilações</a:t>
            </a:r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sz="1400" dirty="0" smtClean="0"/>
              <a:t>Fragmentações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Silabações</a:t>
            </a:r>
          </a:p>
          <a:p>
            <a:pPr algn="ctr"/>
            <a:endParaRPr lang="pt-PT" sz="1400" dirty="0" smtClean="0"/>
          </a:p>
          <a:p>
            <a:pPr algn="ctr"/>
            <a:endParaRPr lang="pt-PT" sz="1400" dirty="0" smtClean="0"/>
          </a:p>
          <a:p>
            <a:pPr algn="ctr"/>
            <a:endParaRPr lang="pt-PT" sz="1400" dirty="0"/>
          </a:p>
          <a:p>
            <a:pPr algn="ctr"/>
            <a:r>
              <a:rPr lang="pt-PT" sz="1400" dirty="0" smtClean="0"/>
              <a:t>Repetições</a:t>
            </a:r>
          </a:p>
          <a:p>
            <a:pPr algn="ctr"/>
            <a:endParaRPr lang="pt-PT" sz="1400" dirty="0"/>
          </a:p>
          <a:p>
            <a:pPr algn="ctr"/>
            <a:endParaRPr lang="pt-PT" sz="1400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2658890"/>
            <a:ext cx="586186" cy="58618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9" y="2658890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03" y="3450531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4281969"/>
            <a:ext cx="585725" cy="58572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68" y="5113868"/>
            <a:ext cx="585725" cy="58572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54" y="3450531"/>
            <a:ext cx="586186" cy="58618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3" y="4281969"/>
            <a:ext cx="586186" cy="586186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5" y="5113407"/>
            <a:ext cx="586186" cy="586186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610</Words>
  <Application>Microsoft Office PowerPoint</Application>
  <PresentationFormat>Ecrã Panorâmico</PresentationFormat>
  <Paragraphs>166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45</cp:revision>
  <dcterms:created xsi:type="dcterms:W3CDTF">2014-04-01T20:24:21Z</dcterms:created>
  <dcterms:modified xsi:type="dcterms:W3CDTF">2014-04-15T22:06:05Z</dcterms:modified>
</cp:coreProperties>
</file>