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58" r:id="rId6"/>
    <p:sldId id="259" r:id="rId7"/>
    <p:sldId id="260" r:id="rId8"/>
    <p:sldId id="261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 err="1" smtClean="0"/>
              <a:t>Letrinhas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Agrupamento</a:t>
            </a:r>
            <a:r>
              <a:rPr lang="en-US" dirty="0" smtClean="0"/>
              <a:t> de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Artur</a:t>
            </a:r>
            <a:r>
              <a:rPr lang="en-US" dirty="0" smtClean="0"/>
              <a:t> </a:t>
            </a:r>
            <a:r>
              <a:rPr lang="en-US" dirty="0" err="1" smtClean="0"/>
              <a:t>Gonçalves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775849"/>
            <a:ext cx="18671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32" y="1614323"/>
            <a:ext cx="5818472" cy="3881437"/>
          </a:xfrm>
        </p:spPr>
      </p:pic>
      <p:sp>
        <p:nvSpPr>
          <p:cNvPr id="8" name="CaixaDeTexto 7"/>
          <p:cNvSpPr txBox="1"/>
          <p:nvPr/>
        </p:nvSpPr>
        <p:spPr>
          <a:xfrm>
            <a:off x="3681350" y="5640779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Página Inicial da Aplicação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42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810"/>
          </a:xfrm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01289"/>
            <a:ext cx="8596668" cy="4640074"/>
          </a:xfrm>
        </p:spPr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i="1" dirty="0" smtClean="0"/>
              <a:t>software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da </a:t>
            </a:r>
            <a:r>
              <a:rPr lang="en-US" dirty="0" err="1" smtClean="0"/>
              <a:t>fluência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(</a:t>
            </a:r>
            <a:r>
              <a:rPr lang="en-US" dirty="0" err="1" smtClean="0"/>
              <a:t>gravação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r>
              <a:rPr lang="en-US" dirty="0" smtClean="0"/>
              <a:t>, a </a:t>
            </a:r>
            <a:r>
              <a:rPr lang="en-US" dirty="0" err="1" smtClean="0"/>
              <a:t>partir</a:t>
            </a:r>
            <a:r>
              <a:rPr lang="en-US" dirty="0" smtClean="0"/>
              <a:t> de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de um </a:t>
            </a:r>
            <a:r>
              <a:rPr lang="en-US" dirty="0" err="1" smtClean="0"/>
              <a:t>texto</a:t>
            </a:r>
            <a:r>
              <a:rPr lang="en-US" dirty="0" smtClean="0"/>
              <a:t>, com um </a:t>
            </a:r>
            <a:r>
              <a:rPr lang="en-US" dirty="0" err="1" smtClean="0"/>
              <a:t>temporizador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Contribuir</a:t>
            </a:r>
            <a:r>
              <a:rPr lang="en-US" dirty="0" smtClean="0"/>
              <a:t> para a </a:t>
            </a:r>
            <a:r>
              <a:rPr lang="en-US" dirty="0" err="1" smtClean="0"/>
              <a:t>melhoria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escolares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, no </a:t>
            </a:r>
            <a:r>
              <a:rPr lang="en-US" dirty="0" err="1" smtClean="0"/>
              <a:t>âmbito</a:t>
            </a:r>
            <a:r>
              <a:rPr lang="en-US" dirty="0" smtClean="0"/>
              <a:t> da </a:t>
            </a:r>
            <a:r>
              <a:rPr lang="en-US" dirty="0" err="1" smtClean="0"/>
              <a:t>leitura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Actividades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i="1" dirty="0"/>
              <a:t>software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a </a:t>
            </a:r>
            <a:r>
              <a:rPr lang="en-US" dirty="0" err="1"/>
              <a:t>avaliação</a:t>
            </a:r>
            <a:r>
              <a:rPr lang="en-US" dirty="0"/>
              <a:t> da </a:t>
            </a:r>
            <a:r>
              <a:rPr lang="en-US" dirty="0" err="1"/>
              <a:t>fluência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disponibilizado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Tablets</a:t>
            </a:r>
            <a:r>
              <a:rPr lang="en-US" dirty="0" smtClean="0"/>
              <a:t>. O </a:t>
            </a:r>
            <a:r>
              <a:rPr lang="en-US" i="1" dirty="0" smtClean="0"/>
              <a:t>software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base de dados </a:t>
            </a:r>
            <a:r>
              <a:rPr lang="en-US" dirty="0" err="1" smtClean="0"/>
              <a:t>organizada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,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avaliar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desempenho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854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25193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402065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83502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6795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r>
              <a:rPr lang="en-US" dirty="0" smtClean="0"/>
              <a:t> para a </a:t>
            </a:r>
            <a:r>
              <a:rPr lang="en-US" dirty="0" err="1" smtClean="0"/>
              <a:t>versão</a:t>
            </a:r>
            <a:r>
              <a:rPr lang="en-US" dirty="0" smtClean="0"/>
              <a:t> 0.01 alpha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Ecrã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 smtClean="0"/>
          </a:p>
          <a:p>
            <a:r>
              <a:rPr lang="en-US" dirty="0" err="1" smtClean="0"/>
              <a:t>Gravação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 smtClean="0"/>
          </a:p>
          <a:p>
            <a:r>
              <a:rPr lang="en-US" dirty="0" err="1" smtClean="0"/>
              <a:t>Reprodução</a:t>
            </a:r>
            <a:r>
              <a:rPr lang="en-US" dirty="0" smtClean="0"/>
              <a:t> de um </a:t>
            </a:r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90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131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Letrinhas</vt:lpstr>
      <vt:lpstr>Objetivos:</vt:lpstr>
      <vt:lpstr>Actividades a Realizar: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Objectivos para a versão 0.01 alpha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</dc:title>
  <dc:creator>AndreMarques</dc:creator>
  <cp:lastModifiedBy>AndreMarques</cp:lastModifiedBy>
  <cp:revision>8</cp:revision>
  <dcterms:created xsi:type="dcterms:W3CDTF">2014-03-25T21:47:42Z</dcterms:created>
  <dcterms:modified xsi:type="dcterms:W3CDTF">2014-03-25T22:57:38Z</dcterms:modified>
</cp:coreProperties>
</file>