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6" r:id="rId8"/>
    <p:sldId id="297" r:id="rId9"/>
    <p:sldId id="298" r:id="rId10"/>
    <p:sldId id="293" r:id="rId11"/>
    <p:sldId id="299" r:id="rId12"/>
    <p:sldId id="300" r:id="rId13"/>
    <p:sldId id="301" r:id="rId14"/>
    <p:sldId id="295" r:id="rId15"/>
    <p:sldId id="294" r:id="rId16"/>
    <p:sldId id="302" r:id="rId17"/>
    <p:sldId id="289" r:id="rId18"/>
    <p:sldId id="303" r:id="rId19"/>
    <p:sldId id="309" r:id="rId20"/>
    <p:sldId id="310" r:id="rId21"/>
    <p:sldId id="305" r:id="rId22"/>
    <p:sldId id="307" r:id="rId23"/>
    <p:sldId id="308" r:id="rId24"/>
    <p:sldId id="311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9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97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73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37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944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87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62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9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02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84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90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619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695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64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3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7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583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D7B9-2A43-44DB-BC93-ADC87BEDF56A}" type="datetimeFigureOut">
              <a:rPr lang="pt-PT" smtClean="0"/>
              <a:pPr/>
              <a:t>16-05-2014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7621A-5750-4F9B-B617-0ACE53FDD71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2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673" y="576204"/>
            <a:ext cx="6954591" cy="2886970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Resumo de Atividade do Grupo da </a:t>
            </a:r>
            <a:r>
              <a:rPr lang="pt-PT" sz="40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App</a:t>
            </a:r>
            <a:r>
              <a:rPr lang="pt-PT" sz="4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lang="pt-PT" sz="40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endParaRPr lang="pt-PT" sz="4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2" y="408709"/>
            <a:ext cx="994541" cy="1011117"/>
          </a:xfrm>
          <a:prstGeom prst="rect">
            <a:avLst/>
          </a:prstGeom>
        </p:spPr>
      </p:pic>
      <p:sp>
        <p:nvSpPr>
          <p:cNvPr id="7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0.4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– </a:t>
            </a:r>
            <a:r>
              <a:rPr lang="pt-PT" sz="1200" dirty="0" smtClean="0">
                <a:solidFill>
                  <a:schemeClr val="accent1"/>
                </a:solidFill>
              </a:rPr>
              <a:t>Projeto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Sistemas</a:t>
            </a:r>
            <a:r>
              <a:rPr lang="en-US" sz="1200" dirty="0" smtClean="0">
                <a:solidFill>
                  <a:schemeClr val="accent1"/>
                </a:solidFill>
              </a:rPr>
              <a:t> de </a:t>
            </a:r>
            <a:r>
              <a:rPr lang="pt-PT" sz="1200" dirty="0" smtClean="0">
                <a:solidFill>
                  <a:schemeClr val="accent1"/>
                </a:solidFill>
              </a:rPr>
              <a:t>Informação</a:t>
            </a:r>
            <a:r>
              <a:rPr lang="en-US" sz="1200" dirty="0" smtClean="0">
                <a:solidFill>
                  <a:schemeClr val="accent1"/>
                </a:solidFill>
              </a:rPr>
              <a:t> - 2014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87" y="3332546"/>
            <a:ext cx="1867161" cy="1867161"/>
          </a:xfrm>
          <a:prstGeom prst="rect">
            <a:avLst/>
          </a:prstGeom>
        </p:spPr>
      </p:pic>
      <p:sp>
        <p:nvSpPr>
          <p:cNvPr id="9" name="CaixaDeTexto 5"/>
          <p:cNvSpPr txBox="1"/>
          <p:nvPr/>
        </p:nvSpPr>
        <p:spPr>
          <a:xfrm>
            <a:off x="1057655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16-05-2014     13:55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o Aluno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76" y="1425129"/>
            <a:ext cx="6911615" cy="433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Modo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5" y="1377660"/>
            <a:ext cx="6976809" cy="436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Disciplina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24" y="1464167"/>
            <a:ext cx="6866703" cy="426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testes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12" y="1430269"/>
            <a:ext cx="6881050" cy="434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de texto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71" y="1381665"/>
            <a:ext cx="6971132" cy="43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366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4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Corrigir teste leitura de texto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6" y="1405136"/>
            <a:ext cx="6953399" cy="433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97639" y="6581000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Luís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Resultado da Correção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193074" y="1409141"/>
            <a:ext cx="7084029" cy="4255389"/>
            <a:chOff x="670560" y="1195387"/>
            <a:chExt cx="8266945" cy="51490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" y="1195387"/>
              <a:ext cx="8266945" cy="514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959" y="1875292"/>
              <a:ext cx="5844145" cy="378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2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13" y="1412732"/>
            <a:ext cx="6906556" cy="428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palavras</a:t>
            </a:r>
            <a:endParaRPr lang="pt-PT" sz="4000" dirty="0"/>
          </a:p>
        </p:txBody>
      </p:sp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Dário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</a:t>
            </a:r>
            <a:r>
              <a:rPr lang="pt-PT" sz="4000" dirty="0"/>
              <a:t> </a:t>
            </a:r>
            <a:r>
              <a:rPr lang="pt-PT" sz="4000" dirty="0" smtClean="0"/>
              <a:t>Corrigir </a:t>
            </a:r>
            <a:r>
              <a:rPr lang="pt-PT" sz="4000" dirty="0"/>
              <a:t>teste leitura palavras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75" y="1388518"/>
            <a:ext cx="7000900" cy="437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Dário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785" y="1158019"/>
            <a:ext cx="6910658" cy="4610021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4366106" cy="18169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leitura poema</a:t>
            </a:r>
            <a:endParaRPr lang="pt-PT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78" y="510640"/>
            <a:ext cx="3720283" cy="593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Diogo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4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80822" y="1560853"/>
            <a:ext cx="10284854" cy="4129222"/>
          </a:xfrm>
        </p:spPr>
        <p:txBody>
          <a:bodyPr>
            <a:normAutofit/>
          </a:bodyPr>
          <a:lstStyle/>
          <a:p>
            <a:r>
              <a:rPr lang="pt-PT" sz="2800" dirty="0" smtClean="0"/>
              <a:t>Existentes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pt-PT" sz="2800" dirty="0" smtClean="0"/>
              <a:t>Em </a:t>
            </a:r>
            <a:r>
              <a:rPr lang="en-US" sz="2800" dirty="0" err="1" smtClean="0"/>
              <a:t>melhoria</a:t>
            </a:r>
            <a:r>
              <a:rPr lang="en-US" sz="2800" dirty="0" smtClean="0"/>
              <a:t> e/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pt-PT" sz="2800" dirty="0" smtClean="0"/>
              <a:t>desenvolvimento</a:t>
            </a:r>
          </a:p>
          <a:p>
            <a:pPr marL="0" indent="0">
              <a:buNone/>
            </a:pPr>
            <a:endParaRPr lang="pt-PT" sz="2800" dirty="0" smtClean="0"/>
          </a:p>
          <a:p>
            <a:r>
              <a:rPr lang="pt-PT" sz="2800" dirty="0" smtClean="0"/>
              <a:t>O que ficou por fazer</a:t>
            </a:r>
            <a:endParaRPr lang="en-US" sz="2800" dirty="0" smtClean="0"/>
          </a:p>
          <a:p>
            <a:endParaRPr lang="pt-PT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98491" y="820202"/>
            <a:ext cx="6954591" cy="104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Funcionalidades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7492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71785" y="1158019"/>
            <a:ext cx="6910658" cy="4610021"/>
          </a:xfrm>
          <a:prstGeom prst="rect">
            <a:avLst/>
          </a:prstGeom>
        </p:spPr>
      </p:pic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4366106" cy="18169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Corrigir teste leitura poema</a:t>
            </a:r>
            <a:endParaRPr lang="pt-PT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02" y="520166"/>
            <a:ext cx="3677542" cy="587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Diogo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Executar teste Multimédia (imagens)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785" y="1433730"/>
            <a:ext cx="6908895" cy="431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30807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Rafael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Sugestão de tipo de autenticação:</a:t>
            </a:r>
            <a:endParaRPr lang="pt-PT" sz="4000" dirty="0"/>
          </a:p>
          <a:p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16" y="1220868"/>
            <a:ext cx="29908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0821" y="1104397"/>
            <a:ext cx="9120067" cy="5155691"/>
          </a:xfrm>
        </p:spPr>
        <p:txBody>
          <a:bodyPr>
            <a:normAutofit/>
          </a:bodyPr>
          <a:lstStyle/>
          <a:p>
            <a:r>
              <a:rPr lang="pt-PT" sz="2800" dirty="0" smtClean="0"/>
              <a:t>Por </a:t>
            </a:r>
            <a:r>
              <a:rPr lang="pt-PT" sz="2800" dirty="0" err="1" smtClean="0"/>
              <a:t>username</a:t>
            </a:r>
            <a:r>
              <a:rPr lang="pt-PT" sz="2800" dirty="0" smtClean="0"/>
              <a:t>/Password</a:t>
            </a:r>
            <a:endParaRPr lang="en-US" dirty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7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070854" y="686984"/>
            <a:ext cx="2613932" cy="6171016"/>
            <a:chOff x="7781430" y="1200979"/>
            <a:chExt cx="2990850" cy="717884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430" y="1200979"/>
              <a:ext cx="2990850" cy="496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430" y="4308947"/>
              <a:ext cx="2990850" cy="407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510821" y="1104397"/>
            <a:ext cx="9120067" cy="515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/>
              <a:t>Por PIN</a:t>
            </a:r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Sugestão de tipo de autenticação (</a:t>
            </a:r>
            <a:r>
              <a:rPr lang="pt-PT" sz="4000" dirty="0" err="1" smtClean="0"/>
              <a:t>cont</a:t>
            </a:r>
            <a:r>
              <a:rPr lang="pt-PT" sz="4000" dirty="0" smtClean="0"/>
              <a:t>):</a:t>
            </a:r>
            <a:endParaRPr lang="pt-PT" sz="4000" dirty="0"/>
          </a:p>
          <a:p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4091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46" y="2047741"/>
            <a:ext cx="8564451" cy="4129222"/>
          </a:xfrm>
        </p:spPr>
        <p:txBody>
          <a:bodyPr>
            <a:normAutofit/>
          </a:bodyPr>
          <a:lstStyle/>
          <a:p>
            <a:endParaRPr lang="pt-PT" sz="3600" dirty="0" smtClean="0"/>
          </a:p>
          <a:p>
            <a:endParaRPr lang="pt-PT" sz="3600" dirty="0" smtClean="0"/>
          </a:p>
          <a:p>
            <a:endParaRPr lang="en-US" sz="3600" dirty="0"/>
          </a:p>
          <a:p>
            <a:endParaRPr lang="pt-PT" sz="36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rgbClr val="90C226"/>
                </a:solidFill>
              </a:rPr>
              <a:t>Letrinhas – Projeto de Sistemas de Informação - 2014</a:t>
            </a:r>
            <a:endParaRPr lang="pt-PT" sz="1200" dirty="0">
              <a:solidFill>
                <a:srgbClr val="90C22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1" y="1104397"/>
            <a:ext cx="9120067" cy="515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Dúvidas ?</a:t>
            </a:r>
            <a:endParaRPr lang="pt-PT" sz="4000" dirty="0"/>
          </a:p>
          <a:p>
            <a:endParaRPr lang="pt-PT" sz="4000" dirty="0"/>
          </a:p>
        </p:txBody>
      </p:sp>
      <p:pic>
        <p:nvPicPr>
          <p:cNvPr id="17411" name="Picture 3" descr="C:\Users\Thiago\AppData\Local\Microsoft\Windows\Temporary Internet Files\Content.IE5\Q327L1LG\MC90038355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30" y="362304"/>
            <a:ext cx="2716530" cy="59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21" y="1104397"/>
            <a:ext cx="9120067" cy="5155691"/>
          </a:xfrm>
        </p:spPr>
        <p:txBody>
          <a:bodyPr>
            <a:normAutofit fontScale="70000" lnSpcReduction="20000"/>
          </a:bodyPr>
          <a:lstStyle/>
          <a:p>
            <a:r>
              <a:rPr lang="pt-PT" sz="2800" dirty="0" smtClean="0"/>
              <a:t>Deteção de rede wireless, e/ou forçar esta ligação, foi suspenso da </a:t>
            </a:r>
            <a:r>
              <a:rPr lang="pt-PT" sz="2800" dirty="0" err="1"/>
              <a:t>A</a:t>
            </a:r>
            <a:r>
              <a:rPr lang="pt-PT" sz="2800" dirty="0" err="1" smtClean="0"/>
              <a:t>pp</a:t>
            </a:r>
            <a:r>
              <a:rPr lang="pt-PT" sz="2800" dirty="0" smtClean="0"/>
              <a:t>.</a:t>
            </a:r>
          </a:p>
          <a:p>
            <a:r>
              <a:rPr lang="pt-PT" sz="2800" dirty="0" smtClean="0"/>
              <a:t>Pagina de Autenticação do professor, foi suspenso da </a:t>
            </a:r>
            <a:r>
              <a:rPr lang="pt-PT" sz="2800" dirty="0" err="1"/>
              <a:t>A</a:t>
            </a:r>
            <a:r>
              <a:rPr lang="pt-PT" sz="2800" dirty="0" err="1" smtClean="0"/>
              <a:t>pp</a:t>
            </a:r>
            <a:r>
              <a:rPr lang="pt-PT" sz="2800" dirty="0" smtClean="0"/>
              <a:t>, apesar que funcionalmente, fará sentido voltar a usar algum tipo de controlo.</a:t>
            </a:r>
          </a:p>
          <a:p>
            <a:r>
              <a:rPr lang="pt-PT" sz="2800" dirty="0"/>
              <a:t>Identificar na </a:t>
            </a:r>
            <a:r>
              <a:rPr lang="pt-PT" sz="2800" dirty="0" smtClean="0"/>
              <a:t>pagina </a:t>
            </a:r>
            <a:r>
              <a:rPr lang="pt-PT" sz="2800" dirty="0"/>
              <a:t>inicial se existe BD local -  e </a:t>
            </a:r>
            <a:r>
              <a:rPr lang="pt-PT" sz="2800" dirty="0" smtClean="0"/>
              <a:t>decidir </a:t>
            </a:r>
            <a:r>
              <a:rPr lang="pt-PT" sz="2800" dirty="0"/>
              <a:t>se descarrega a </a:t>
            </a:r>
            <a:r>
              <a:rPr lang="pt-PT" sz="2800" dirty="0" smtClean="0"/>
              <a:t>BD do servidor, bloqueando temporariamente a pagina. </a:t>
            </a:r>
          </a:p>
          <a:p>
            <a:r>
              <a:rPr lang="pt-PT" sz="2800" dirty="0" smtClean="0"/>
              <a:t>Navegação por ecrãs </a:t>
            </a:r>
            <a:r>
              <a:rPr lang="pt-PT" sz="2800" dirty="0"/>
              <a:t>dinâmicos com botões de </a:t>
            </a:r>
            <a:r>
              <a:rPr lang="pt-PT" sz="2800" dirty="0" smtClean="0"/>
              <a:t>seleção, para a seleção de Escola, Professores, Turma, Alunos, Disciplina e Testes.</a:t>
            </a:r>
          </a:p>
          <a:p>
            <a:r>
              <a:rPr lang="pt-PT" sz="2800" dirty="0" smtClean="0"/>
              <a:t>Seleção do modo para executar tarefas sobre os testes:</a:t>
            </a:r>
          </a:p>
          <a:p>
            <a:pPr lvl="1"/>
            <a:r>
              <a:rPr lang="pt-PT" sz="2600" dirty="0" smtClean="0"/>
              <a:t>Aluno – Executa o(s) teste(s).</a:t>
            </a:r>
          </a:p>
          <a:p>
            <a:pPr lvl="1"/>
            <a:r>
              <a:rPr lang="pt-PT" sz="2600" dirty="0" smtClean="0"/>
              <a:t>Professor – Corrige a(s) resolução(</a:t>
            </a:r>
            <a:r>
              <a:rPr lang="pt-PT" sz="2600" dirty="0" err="1" smtClean="0"/>
              <a:t>ões</a:t>
            </a:r>
            <a:r>
              <a:rPr lang="pt-PT" sz="2600" dirty="0" smtClean="0"/>
              <a:t>) do(s) teste(s). </a:t>
            </a:r>
          </a:p>
          <a:p>
            <a:r>
              <a:rPr lang="pt-PT" sz="2800" dirty="0" smtClean="0"/>
              <a:t>Escolher um conjunto de testes a executar</a:t>
            </a:r>
          </a:p>
          <a:p>
            <a:r>
              <a:rPr lang="pt-PT" sz="2800" dirty="0" smtClean="0"/>
              <a:t>Executar / Corrigir os testes.</a:t>
            </a:r>
          </a:p>
          <a:p>
            <a:r>
              <a:rPr lang="pt-PT" sz="2800" dirty="0" smtClean="0"/>
              <a:t>Guarda localmente a resolução do teste </a:t>
            </a:r>
            <a:r>
              <a:rPr lang="pt-PT" sz="2800" dirty="0"/>
              <a:t>(Gravação da leitura / resposta escolhida</a:t>
            </a:r>
            <a:r>
              <a:rPr lang="pt-PT" sz="2800" dirty="0" smtClean="0"/>
              <a:t>).</a:t>
            </a:r>
            <a:endParaRPr lang="pt-PT" sz="2800" dirty="0" smtClean="0"/>
          </a:p>
          <a:p>
            <a:r>
              <a:rPr lang="pt-PT" sz="2800" dirty="0" smtClean="0"/>
              <a:t>Guardar localmente o relatório da correção do teste. </a:t>
            </a:r>
            <a:endParaRPr lang="pt-PT" dirty="0" smtClean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225625"/>
            <a:ext cx="12192000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Existentes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21" y="1104397"/>
            <a:ext cx="9120067" cy="5155691"/>
          </a:xfrm>
        </p:spPr>
        <p:txBody>
          <a:bodyPr>
            <a:normAutofit fontScale="92500" lnSpcReduction="10000"/>
          </a:bodyPr>
          <a:lstStyle/>
          <a:p>
            <a:r>
              <a:rPr lang="pt-PT" sz="2800" dirty="0" smtClean="0"/>
              <a:t>Otimizar a seleção das palavras de um texto na correção </a:t>
            </a:r>
            <a:r>
              <a:rPr lang="pt-PT" sz="2800" dirty="0" smtClean="0"/>
              <a:t>do teste</a:t>
            </a:r>
            <a:r>
              <a:rPr lang="pt-PT" sz="2800" dirty="0" smtClean="0"/>
              <a:t>.</a:t>
            </a:r>
            <a:endParaRPr lang="pt-PT" sz="2800" dirty="0" smtClean="0"/>
          </a:p>
          <a:p>
            <a:r>
              <a:rPr lang="pt-PT" sz="2800" dirty="0" smtClean="0"/>
              <a:t>Pagina dinâmica para a escolha das correções a fazer.</a:t>
            </a:r>
          </a:p>
          <a:p>
            <a:r>
              <a:rPr lang="pt-PT" sz="2800" dirty="0" smtClean="0"/>
              <a:t>Execução do teste do tipo:</a:t>
            </a:r>
          </a:p>
          <a:p>
            <a:pPr lvl="1"/>
            <a:r>
              <a:rPr lang="pt-PT" sz="2600" dirty="0" smtClean="0"/>
              <a:t>Leitura:</a:t>
            </a:r>
          </a:p>
          <a:p>
            <a:pPr lvl="2"/>
            <a:r>
              <a:rPr lang="pt-PT" sz="2400" dirty="0" smtClean="0"/>
              <a:t>Texto.</a:t>
            </a:r>
          </a:p>
          <a:p>
            <a:pPr lvl="2"/>
            <a:r>
              <a:rPr lang="pt-PT" sz="2400" dirty="0" smtClean="0"/>
              <a:t>Palavras.</a:t>
            </a:r>
          </a:p>
          <a:p>
            <a:pPr lvl="2"/>
            <a:r>
              <a:rPr lang="pt-PT" sz="2400" dirty="0" smtClean="0"/>
              <a:t>Poema.</a:t>
            </a:r>
            <a:endParaRPr lang="pt-PT" sz="2800" dirty="0" smtClean="0"/>
          </a:p>
          <a:p>
            <a:pPr lvl="1"/>
            <a:r>
              <a:rPr lang="pt-PT" sz="2600" dirty="0" smtClean="0"/>
              <a:t>Multimédia:</a:t>
            </a:r>
          </a:p>
          <a:p>
            <a:pPr lvl="2"/>
            <a:r>
              <a:rPr lang="pt-PT" sz="2400" dirty="0" smtClean="0"/>
              <a:t>Compreensão por Imagens. </a:t>
            </a:r>
          </a:p>
          <a:p>
            <a:r>
              <a:rPr lang="pt-PT" sz="2800" dirty="0" smtClean="0"/>
              <a:t>Replicar tabela Disciplina e os métodos associados.</a:t>
            </a:r>
            <a:endParaRPr lang="en-US" dirty="0"/>
          </a:p>
          <a:p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</a:t>
            </a:r>
            <a:r>
              <a:rPr lang="pt-PT" sz="4000" dirty="0" smtClean="0"/>
              <a:t>em melhoria / desenvolvimento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21" y="1104397"/>
            <a:ext cx="9120067" cy="5155691"/>
          </a:xfrm>
        </p:spPr>
        <p:txBody>
          <a:bodyPr>
            <a:normAutofit/>
          </a:bodyPr>
          <a:lstStyle/>
          <a:p>
            <a:r>
              <a:rPr lang="pt-PT" sz="2800" dirty="0" smtClean="0"/>
              <a:t>Envio dos </a:t>
            </a:r>
            <a:r>
              <a:rPr lang="pt-PT" sz="2800" dirty="0"/>
              <a:t>resultados </a:t>
            </a:r>
            <a:r>
              <a:rPr lang="pt-PT" sz="2800" dirty="0" smtClean="0"/>
              <a:t>(gravação / resposta) </a:t>
            </a:r>
            <a:r>
              <a:rPr lang="pt-PT" sz="2800" dirty="0"/>
              <a:t>para o </a:t>
            </a:r>
            <a:r>
              <a:rPr lang="pt-PT" sz="2800" dirty="0" smtClean="0"/>
              <a:t>servidor.</a:t>
            </a:r>
          </a:p>
          <a:p>
            <a:r>
              <a:rPr lang="pt-PT" sz="2800" dirty="0"/>
              <a:t>Implementar </a:t>
            </a:r>
            <a:r>
              <a:rPr lang="pt-PT" sz="2800" dirty="0" err="1" smtClean="0"/>
              <a:t>Multi-ecrãs</a:t>
            </a:r>
            <a:r>
              <a:rPr lang="pt-PT" sz="2800" dirty="0" smtClean="0"/>
              <a:t>.</a:t>
            </a:r>
          </a:p>
          <a:p>
            <a:r>
              <a:rPr lang="pt-PT" sz="2800" dirty="0"/>
              <a:t>Estatísticas do </a:t>
            </a:r>
            <a:r>
              <a:rPr lang="pt-PT" sz="2800" dirty="0" smtClean="0"/>
              <a:t>aluno.</a:t>
            </a:r>
          </a:p>
          <a:p>
            <a:r>
              <a:rPr lang="pt-PT" sz="2800" dirty="0" smtClean="0"/>
              <a:t>Comprimir </a:t>
            </a:r>
            <a:r>
              <a:rPr lang="pt-PT" sz="2800" dirty="0"/>
              <a:t>os ficheiros de </a:t>
            </a:r>
            <a:r>
              <a:rPr lang="pt-PT" sz="2800" dirty="0" smtClean="0"/>
              <a:t>áudio.</a:t>
            </a:r>
          </a:p>
          <a:p>
            <a:r>
              <a:rPr lang="pt-PT" sz="2800" dirty="0"/>
              <a:t>F</a:t>
            </a:r>
            <a:r>
              <a:rPr lang="pt-PT" sz="2600" dirty="0" smtClean="0"/>
              <a:t>azer </a:t>
            </a:r>
            <a:r>
              <a:rPr lang="pt-PT" sz="2600" dirty="0"/>
              <a:t>testes de </a:t>
            </a:r>
            <a:r>
              <a:rPr lang="pt-PT" sz="2600" dirty="0" smtClean="0"/>
              <a:t>carga:</a:t>
            </a:r>
          </a:p>
          <a:p>
            <a:pPr lvl="1"/>
            <a:r>
              <a:rPr lang="pt-PT" sz="2400" dirty="0" smtClean="0"/>
              <a:t> </a:t>
            </a:r>
            <a:r>
              <a:rPr lang="pt-PT" sz="2400" dirty="0" err="1"/>
              <a:t>Storage</a:t>
            </a:r>
            <a:r>
              <a:rPr lang="pt-PT" sz="2400" dirty="0"/>
              <a:t> </a:t>
            </a:r>
            <a:r>
              <a:rPr lang="pt-PT" sz="2400" dirty="0" err="1"/>
              <a:t>vs</a:t>
            </a:r>
            <a:r>
              <a:rPr lang="pt-PT" sz="2400" dirty="0"/>
              <a:t> Tempo de </a:t>
            </a:r>
            <a:r>
              <a:rPr lang="pt-PT" sz="2400" dirty="0" smtClean="0"/>
              <a:t>compressão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Funcionalidades </a:t>
            </a:r>
            <a:r>
              <a:rPr lang="pt-PT" sz="4000" dirty="0" smtClean="0"/>
              <a:t>que </a:t>
            </a:r>
            <a:r>
              <a:rPr lang="pt-PT" sz="4000" dirty="0" smtClean="0"/>
              <a:t>estão por </a:t>
            </a:r>
            <a:r>
              <a:rPr lang="pt-PT" sz="4000" dirty="0" smtClean="0"/>
              <a:t>fazer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Pagina Inicial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06" y="1429494"/>
            <a:ext cx="6922500" cy="43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Escola 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45" y="1436915"/>
            <a:ext cx="6937472" cy="434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Professor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34" y="1405071"/>
            <a:ext cx="7006444" cy="436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1272"/>
            <a:ext cx="8081554" cy="5391112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-1" y="225625"/>
            <a:ext cx="12192001" cy="79564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4000" dirty="0" smtClean="0"/>
              <a:t> </a:t>
            </a:r>
            <a:r>
              <a:rPr lang="pt-PT" sz="4000" dirty="0" smtClean="0"/>
              <a:t>Layouts da </a:t>
            </a:r>
            <a:r>
              <a:rPr lang="pt-PT" sz="4000" dirty="0" err="1" smtClean="0"/>
              <a:t>App</a:t>
            </a:r>
            <a:r>
              <a:rPr lang="pt-PT" sz="4000" dirty="0" smtClean="0"/>
              <a:t>: Escolher Turma</a:t>
            </a:r>
            <a:endParaRPr lang="pt-PT" sz="4000" dirty="0"/>
          </a:p>
        </p:txBody>
      </p:sp>
      <p:sp>
        <p:nvSpPr>
          <p:cNvPr id="4" name="CaixaDeTexto 5"/>
          <p:cNvSpPr txBox="1"/>
          <p:nvPr/>
        </p:nvSpPr>
        <p:spPr>
          <a:xfrm>
            <a:off x="670560" y="6344387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dirty="0" smtClean="0">
                <a:solidFill>
                  <a:schemeClr val="accent1"/>
                </a:solidFill>
              </a:rPr>
              <a:t>Letrinhas – Projeto de Sistemas de Informação - 2014</a:t>
            </a:r>
            <a:endParaRPr lang="pt-PT" sz="1200" dirty="0">
              <a:solidFill>
                <a:schemeClr val="accent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67" y="1401829"/>
            <a:ext cx="6947816" cy="433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5"/>
          <p:cNvSpPr txBox="1"/>
          <p:nvPr/>
        </p:nvSpPr>
        <p:spPr>
          <a:xfrm>
            <a:off x="11506199" y="6589566"/>
            <a:ext cx="6370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200" b="1" dirty="0" smtClean="0">
                <a:solidFill>
                  <a:schemeClr val="accent2"/>
                </a:solidFill>
              </a:rPr>
              <a:t>Tiago</a:t>
            </a:r>
            <a:endParaRPr lang="pt-PT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855</TotalTime>
  <Words>660</Words>
  <Application>Microsoft Office PowerPoint</Application>
  <PresentationFormat>Personalizados</PresentationFormat>
  <Paragraphs>113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5" baseType="lpstr">
      <vt:lpstr>Facet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de Tomar</dc:title>
  <dc:creator>Artur</dc:creator>
  <cp:lastModifiedBy>Thiago</cp:lastModifiedBy>
  <cp:revision>67</cp:revision>
  <dcterms:created xsi:type="dcterms:W3CDTF">2014-03-21T17:38:07Z</dcterms:created>
  <dcterms:modified xsi:type="dcterms:W3CDTF">2014-05-16T12:59:16Z</dcterms:modified>
</cp:coreProperties>
</file>