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312" r:id="rId4"/>
    <p:sldId id="258" r:id="rId5"/>
    <p:sldId id="291" r:id="rId6"/>
    <p:sldId id="292" r:id="rId7"/>
    <p:sldId id="296" r:id="rId8"/>
    <p:sldId id="297" r:id="rId9"/>
    <p:sldId id="298" r:id="rId10"/>
    <p:sldId id="293" r:id="rId11"/>
    <p:sldId id="299" r:id="rId12"/>
    <p:sldId id="300" r:id="rId13"/>
    <p:sldId id="313" r:id="rId14"/>
    <p:sldId id="301" r:id="rId15"/>
    <p:sldId id="295" r:id="rId16"/>
    <p:sldId id="294" r:id="rId17"/>
    <p:sldId id="302" r:id="rId18"/>
    <p:sldId id="289" r:id="rId19"/>
    <p:sldId id="303" r:id="rId20"/>
    <p:sldId id="309" r:id="rId21"/>
    <p:sldId id="310" r:id="rId22"/>
    <p:sldId id="305" r:id="rId23"/>
    <p:sldId id="311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02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97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73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37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944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877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62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796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202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84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07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19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695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64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39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57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583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12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673" y="1524000"/>
            <a:ext cx="6954591" cy="1939174"/>
          </a:xfrm>
        </p:spPr>
        <p:txBody>
          <a:bodyPr>
            <a:normAutofit/>
          </a:bodyPr>
          <a:lstStyle/>
          <a:p>
            <a:pPr algn="ctr"/>
            <a:r>
              <a:rPr lang="pt-PT" sz="6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Letrinhas 05</a:t>
            </a:r>
            <a:endParaRPr lang="pt-PT" sz="6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2" y="408709"/>
            <a:ext cx="994541" cy="1011117"/>
          </a:xfrm>
          <a:prstGeom prst="rect">
            <a:avLst/>
          </a:prstGeom>
        </p:spPr>
      </p:pic>
      <p:sp>
        <p:nvSpPr>
          <p:cNvPr id="7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0.4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pt-PT" sz="1200" dirty="0" smtClean="0">
                <a:solidFill>
                  <a:schemeClr val="accent1"/>
                </a:solidFill>
              </a:rPr>
              <a:t>Projeto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pt-PT" sz="1200" dirty="0" smtClean="0">
                <a:solidFill>
                  <a:schemeClr val="accent1"/>
                </a:solidFill>
              </a:rPr>
              <a:t>Sistemas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pt-PT" sz="1200" dirty="0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87" y="3332546"/>
            <a:ext cx="1867161" cy="1867161"/>
          </a:xfrm>
          <a:prstGeom prst="rect">
            <a:avLst/>
          </a:prstGeom>
        </p:spPr>
      </p:pic>
      <p:sp>
        <p:nvSpPr>
          <p:cNvPr id="9" name="CaixaDeTexto 5"/>
          <p:cNvSpPr txBox="1"/>
          <p:nvPr/>
        </p:nvSpPr>
        <p:spPr>
          <a:xfrm>
            <a:off x="1057655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16-05-2014     13:55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o Aluno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76" y="1425129"/>
            <a:ext cx="6911615" cy="433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4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Modo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325" y="1377660"/>
            <a:ext cx="6976809" cy="436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0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Disciplina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24" y="1464167"/>
            <a:ext cx="6866703" cy="426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Disciplina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56" y="1595023"/>
            <a:ext cx="6650272" cy="41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testes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12" y="1430269"/>
            <a:ext cx="6881050" cy="434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Executar teste leitura de texto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71" y="1381665"/>
            <a:ext cx="6971132" cy="436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366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Luís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Corrigir teste leitura de texto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326" y="1405136"/>
            <a:ext cx="6953399" cy="433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97639" y="6581000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Luís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Resultado da Correção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193074" y="1409141"/>
            <a:ext cx="7084029" cy="4255389"/>
            <a:chOff x="670560" y="1195387"/>
            <a:chExt cx="8266945" cy="51490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" y="1195387"/>
              <a:ext cx="8266945" cy="514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959" y="1875292"/>
              <a:ext cx="5844145" cy="378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3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>
            <a:normAutofit/>
          </a:bodyPr>
          <a:lstStyle/>
          <a:p>
            <a:endParaRPr lang="pt-PT" sz="3600" dirty="0" smtClean="0"/>
          </a:p>
          <a:p>
            <a:endParaRPr lang="pt-PT" sz="3600" dirty="0" smtClean="0"/>
          </a:p>
          <a:p>
            <a:endParaRPr lang="en-US" sz="3600" dirty="0"/>
          </a:p>
          <a:p>
            <a:endParaRPr lang="pt-PT" sz="36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13" y="1412732"/>
            <a:ext cx="6906556" cy="428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Executar teste leitura palavras</a:t>
            </a:r>
            <a:endParaRPr lang="pt-PT" sz="4000" dirty="0"/>
          </a:p>
        </p:txBody>
      </p:sp>
      <p:sp>
        <p:nvSpPr>
          <p:cNvPr id="7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Dário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</a:t>
            </a:r>
            <a:r>
              <a:rPr lang="pt-PT" sz="4000" dirty="0"/>
              <a:t> </a:t>
            </a:r>
            <a:r>
              <a:rPr lang="pt-PT" sz="4000" dirty="0" smtClean="0"/>
              <a:t>Corrigir </a:t>
            </a:r>
            <a:r>
              <a:rPr lang="pt-PT" sz="4000" dirty="0"/>
              <a:t>teste leitura palavras</a:t>
            </a:r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75" y="1388518"/>
            <a:ext cx="7000900" cy="437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Dário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/>
          <p:cNvSpPr txBox="1"/>
          <p:nvPr/>
        </p:nvSpPr>
        <p:spPr>
          <a:xfrm>
            <a:off x="631923" y="651522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2" name="Marcador de Posição de Conteúdo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1"/>
          <a:stretch/>
        </p:blipFill>
        <p:spPr>
          <a:xfrm>
            <a:off x="3311412" y="1700010"/>
            <a:ext cx="4712126" cy="3270679"/>
          </a:xfr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98491" y="473906"/>
            <a:ext cx="6954591" cy="1047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Como a APP estava a semana passada</a:t>
            </a:r>
            <a:endParaRPr lang="pt-PT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7441" y="5328425"/>
            <a:ext cx="9120067" cy="1044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u="sng" dirty="0" smtClean="0"/>
              <a:t>Atado por arames, praticamente não havia janelas 100% a funcionar.</a:t>
            </a:r>
            <a:endParaRPr lang="pt-PT" u="sng" dirty="0"/>
          </a:p>
        </p:txBody>
      </p:sp>
    </p:spTree>
    <p:extLst>
      <p:ext uri="{BB962C8B-B14F-4D97-AF65-F5344CB8AC3E}">
        <p14:creationId xmlns:p14="http://schemas.microsoft.com/office/powerpoint/2010/main" val="74925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71785" y="1158019"/>
            <a:ext cx="6910658" cy="4610021"/>
          </a:xfrm>
          <a:prstGeom prst="rect">
            <a:avLst/>
          </a:prstGeom>
        </p:spPr>
      </p:pic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225625"/>
            <a:ext cx="4366106" cy="181693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Executar teste leitura poema</a:t>
            </a:r>
            <a:endParaRPr lang="pt-PT" sz="4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78" y="510640"/>
            <a:ext cx="3720283" cy="593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Diogo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71785" y="1158019"/>
            <a:ext cx="6910658" cy="4610021"/>
          </a:xfrm>
          <a:prstGeom prst="rect">
            <a:avLst/>
          </a:prstGeom>
        </p:spPr>
      </p:pic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225625"/>
            <a:ext cx="4366106" cy="181693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Corrigir teste leitura poema</a:t>
            </a:r>
            <a:endParaRPr lang="pt-PT" sz="4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02" y="520166"/>
            <a:ext cx="3677542" cy="587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Diogo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Executar teste Multimédia (imagens)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Rafael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t="1432" r="575" b="688"/>
          <a:stretch/>
        </p:blipFill>
        <p:spPr>
          <a:xfrm>
            <a:off x="1405555" y="1581086"/>
            <a:ext cx="6633545" cy="415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>
            <a:normAutofit/>
          </a:bodyPr>
          <a:lstStyle/>
          <a:p>
            <a:endParaRPr lang="pt-PT" sz="3600" dirty="0" smtClean="0"/>
          </a:p>
          <a:p>
            <a:endParaRPr lang="pt-PT" sz="3600" dirty="0" smtClean="0"/>
          </a:p>
          <a:p>
            <a:endParaRPr lang="en-US" sz="3600" dirty="0"/>
          </a:p>
          <a:p>
            <a:endParaRPr lang="pt-PT" sz="36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821" y="1104397"/>
            <a:ext cx="9120067" cy="515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Dúvidas ?</a:t>
            </a:r>
            <a:endParaRPr lang="pt-PT" sz="4000" dirty="0"/>
          </a:p>
          <a:p>
            <a:endParaRPr lang="pt-PT" sz="4000" dirty="0"/>
          </a:p>
        </p:txBody>
      </p:sp>
      <p:pic>
        <p:nvPicPr>
          <p:cNvPr id="17411" name="Picture 3" descr="C:\Users\Thiago\AppData\Local\Microsoft\Windows\Temporary Internet Files\Content.IE5\Q327L1LG\MC90038355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30" y="362304"/>
            <a:ext cx="2716530" cy="598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6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/>
          <p:cNvSpPr txBox="1"/>
          <p:nvPr/>
        </p:nvSpPr>
        <p:spPr>
          <a:xfrm>
            <a:off x="670560" y="6475960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70560" y="294163"/>
            <a:ext cx="6954591" cy="1047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Como esta a APP esta semana</a:t>
            </a:r>
            <a:endParaRPr lang="pt-PT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7441" y="5705341"/>
            <a:ext cx="9120067" cy="667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u="sng" dirty="0" smtClean="0"/>
              <a:t>Janelas funcionais, e validades, garantidas até a escolha de testes.</a:t>
            </a:r>
          </a:p>
          <a:p>
            <a:pPr marL="0" indent="0">
              <a:buNone/>
            </a:pPr>
            <a:r>
              <a:rPr lang="pt-PT" u="sng" dirty="0" smtClean="0"/>
              <a:t>Melhoria de código, Testes já a funcionar, etc.</a:t>
            </a:r>
            <a:endParaRPr lang="pt-PT" u="sng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9"/>
          <a:stretch/>
        </p:blipFill>
        <p:spPr>
          <a:xfrm>
            <a:off x="3224266" y="1198171"/>
            <a:ext cx="3228049" cy="4126780"/>
          </a:xfrm>
        </p:spPr>
      </p:pic>
    </p:spTree>
    <p:extLst>
      <p:ext uri="{BB962C8B-B14F-4D97-AF65-F5344CB8AC3E}">
        <p14:creationId xmlns:p14="http://schemas.microsoft.com/office/powerpoint/2010/main" val="4095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42" y="1021272"/>
            <a:ext cx="9380154" cy="5516989"/>
          </a:xfrm>
        </p:spPr>
        <p:txBody>
          <a:bodyPr>
            <a:noAutofit/>
          </a:bodyPr>
          <a:lstStyle/>
          <a:p>
            <a:r>
              <a:rPr lang="pt-PT" sz="2150" dirty="0" smtClean="0"/>
              <a:t>Janelas de escolhas a funcionar totalmente (Escolha: Escola, Turma, Prof, Aluno, Disciplina, Teste); O resultado apresentado das janelas vai depender agora das escolhas do Utilizador.</a:t>
            </a:r>
          </a:p>
          <a:p>
            <a:r>
              <a:rPr lang="pt-PT" sz="2150" dirty="0" smtClean="0"/>
              <a:t>Feito a Janela de “Escolher Tipo de Teste” e a funcionar;</a:t>
            </a:r>
          </a:p>
          <a:p>
            <a:r>
              <a:rPr lang="pt-PT" sz="2150" dirty="0" smtClean="0"/>
              <a:t>Feito a funcionar Teste do Tipo Teste de Texto;</a:t>
            </a:r>
          </a:p>
          <a:p>
            <a:r>
              <a:rPr lang="pt-PT" sz="2150" dirty="0" smtClean="0"/>
              <a:t>Feito e que ainda precisa de uns retoques o Tipo Teste Lista;</a:t>
            </a:r>
          </a:p>
          <a:p>
            <a:r>
              <a:rPr lang="pt-PT" sz="2150" dirty="0" smtClean="0"/>
              <a:t>Feito 60% do Teste Multimédia (Ontem a noite), falta ainda varias coisas.</a:t>
            </a:r>
          </a:p>
          <a:p>
            <a:r>
              <a:rPr lang="pt-PT" sz="2150" dirty="0" smtClean="0"/>
              <a:t>Feito Janela de Resume de Submissões – Janela que mostra o histórico ao aluno de realizações de determinado Teste depois de terminar teste.</a:t>
            </a:r>
          </a:p>
          <a:p>
            <a:r>
              <a:rPr lang="pt-PT" sz="2150" dirty="0" smtClean="0"/>
              <a:t>Feito algumas correções de Teste (Ainda existe alguns problemas em algumas)</a:t>
            </a:r>
          </a:p>
          <a:p>
            <a:r>
              <a:rPr lang="pt-PT" sz="2150" dirty="0" smtClean="0"/>
              <a:t>Feito Listagem de Submissões (Modo Professor);</a:t>
            </a:r>
            <a:endParaRPr lang="pt-PT" sz="215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225625"/>
            <a:ext cx="12192000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O que foi feito?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21" y="1104397"/>
            <a:ext cx="9120067" cy="51556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PT" sz="2400" dirty="0" smtClean="0"/>
              <a:t>Acabar definitivamente os Testes: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sz="2400" dirty="0"/>
              <a:t>Teste multimédia – acabar o que foi começado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sz="2400" dirty="0" smtClean="0"/>
              <a:t>Outros tipos de teste serem mais robustos e corrigir pequenas coisas</a:t>
            </a:r>
            <a:endParaRPr lang="pt-P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2800" dirty="0" smtClean="0"/>
              <a:t>Fazer Correção do Tipo de Teste Multimédia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800" dirty="0" smtClean="0"/>
              <a:t>Corrigir e melhorar as Correções começadas dos outros tipos de teste;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800" dirty="0" smtClean="0"/>
              <a:t>Enviar Resultados para o Servidor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800" dirty="0" smtClean="0"/>
              <a:t>Verificar resultados da avaliação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800" dirty="0" smtClean="0"/>
              <a:t>Testar a </a:t>
            </a:r>
            <a:r>
              <a:rPr lang="pt-PT" sz="2800" dirty="0" err="1" smtClean="0"/>
              <a:t>Sinc</a:t>
            </a:r>
            <a:r>
              <a:rPr lang="pt-PT" sz="2800" dirty="0" smtClean="0"/>
              <a:t> de testes Poema com o servidor.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sz="280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O que falta fazer?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Pagina Inicial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9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31" y="1521928"/>
            <a:ext cx="6689938" cy="42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Escola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8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56" y="1547158"/>
            <a:ext cx="6674765" cy="41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Professor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71" y="1501604"/>
            <a:ext cx="6667707" cy="43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4650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Turma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78" y="1532417"/>
            <a:ext cx="6665844" cy="43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904</TotalTime>
  <Words>624</Words>
  <Application>Microsoft Office PowerPoint</Application>
  <PresentationFormat>Ecrã Panorâmico</PresentationFormat>
  <Paragraphs>86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9" baseType="lpstr">
      <vt:lpstr>Batang</vt:lpstr>
      <vt:lpstr>Arial</vt:lpstr>
      <vt:lpstr>Trebuchet MS</vt:lpstr>
      <vt:lpstr>Wingdings</vt:lpstr>
      <vt:lpstr>Wingdings 3</vt:lpstr>
      <vt:lpstr>Facet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de Tomar</dc:title>
  <dc:creator>Artur</dc:creator>
  <cp:lastModifiedBy>Alex Carvalho</cp:lastModifiedBy>
  <cp:revision>73</cp:revision>
  <dcterms:created xsi:type="dcterms:W3CDTF">2014-03-21T17:38:07Z</dcterms:created>
  <dcterms:modified xsi:type="dcterms:W3CDTF">2014-05-23T10:58:25Z</dcterms:modified>
</cp:coreProperties>
</file>