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314" r:id="rId3"/>
    <p:sldId id="315" r:id="rId4"/>
    <p:sldId id="316" r:id="rId5"/>
    <p:sldId id="317" r:id="rId6"/>
    <p:sldId id="258" r:id="rId7"/>
    <p:sldId id="292" r:id="rId8"/>
    <p:sldId id="296" r:id="rId9"/>
    <p:sldId id="297" r:id="rId10"/>
    <p:sldId id="298" r:id="rId11"/>
    <p:sldId id="293" r:id="rId12"/>
    <p:sldId id="299" r:id="rId13"/>
    <p:sldId id="300" r:id="rId14"/>
    <p:sldId id="313" r:id="rId15"/>
    <p:sldId id="301" r:id="rId16"/>
    <p:sldId id="294" r:id="rId17"/>
    <p:sldId id="318" r:id="rId18"/>
    <p:sldId id="295" r:id="rId19"/>
    <p:sldId id="309" r:id="rId20"/>
    <p:sldId id="302" r:id="rId21"/>
    <p:sldId id="319" r:id="rId22"/>
    <p:sldId id="320" r:id="rId23"/>
    <p:sldId id="321" r:id="rId24"/>
    <p:sldId id="311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9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73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37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944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87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62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96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202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84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0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19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95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64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39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7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83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D7B9-2A43-44DB-BC93-ADC87BEDF56A}" type="datetimeFigureOut">
              <a:rPr lang="pt-PT" smtClean="0"/>
              <a:pPr/>
              <a:t>30/05/2014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2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673" y="1524000"/>
            <a:ext cx="6954591" cy="1939174"/>
          </a:xfrm>
        </p:spPr>
        <p:txBody>
          <a:bodyPr>
            <a:normAutofit/>
          </a:bodyPr>
          <a:lstStyle/>
          <a:p>
            <a:pPr algn="ctr"/>
            <a:r>
              <a:rPr lang="pt-PT" sz="6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Letrinhas</a:t>
            </a:r>
            <a:endParaRPr lang="pt-PT" sz="6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2" y="408709"/>
            <a:ext cx="994541" cy="1011117"/>
          </a:xfrm>
          <a:prstGeom prst="rect">
            <a:avLst/>
          </a:prstGeom>
        </p:spPr>
      </p:pic>
      <p:sp>
        <p:nvSpPr>
          <p:cNvPr id="7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pt-PT" sz="1200" dirty="0" smtClean="0">
                <a:solidFill>
                  <a:schemeClr val="accent1"/>
                </a:solidFill>
              </a:rPr>
              <a:t>Projeto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Sistemas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96" y="2946056"/>
            <a:ext cx="2386173" cy="2386173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10695829" y="6581001"/>
            <a:ext cx="149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30-05-2014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4650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Turma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"/>
          <a:stretch/>
        </p:blipFill>
        <p:spPr>
          <a:xfrm>
            <a:off x="1417983" y="1616765"/>
            <a:ext cx="6652591" cy="41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o Aluno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1"/>
          <a:stretch/>
        </p:blipFill>
        <p:spPr>
          <a:xfrm>
            <a:off x="1378226" y="1510748"/>
            <a:ext cx="6732104" cy="42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Modo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1"/>
          <a:stretch/>
        </p:blipFill>
        <p:spPr>
          <a:xfrm>
            <a:off x="1378227" y="1550504"/>
            <a:ext cx="6665844" cy="42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Disciplina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8"/>
          <a:stretch/>
        </p:blipFill>
        <p:spPr>
          <a:xfrm>
            <a:off x="1391478" y="1550503"/>
            <a:ext cx="6626087" cy="418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</a:t>
            </a:r>
            <a:r>
              <a:rPr lang="pt-PT" sz="4000" dirty="0" smtClean="0"/>
              <a:t>Tipo de Teste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"/>
          <a:stretch/>
        </p:blipFill>
        <p:spPr>
          <a:xfrm>
            <a:off x="1404730" y="1550504"/>
            <a:ext cx="6639340" cy="41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testes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7"/>
          <a:stretch/>
        </p:blipFill>
        <p:spPr>
          <a:xfrm>
            <a:off x="1444487" y="1577009"/>
            <a:ext cx="6612835" cy="41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Teste Palavras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97639" y="6581000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Luís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"/>
          <a:stretch/>
        </p:blipFill>
        <p:spPr>
          <a:xfrm>
            <a:off x="1457738" y="1577009"/>
            <a:ext cx="6649415" cy="41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Resumo do teste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97639" y="6581000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Luís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9"/>
          <a:stretch/>
        </p:blipFill>
        <p:spPr>
          <a:xfrm>
            <a:off x="1338470" y="1558206"/>
            <a:ext cx="6679095" cy="41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</a:t>
            </a:r>
            <a:r>
              <a:rPr lang="pt-PT" sz="4000" dirty="0" smtClean="0"/>
              <a:t>de </a:t>
            </a:r>
            <a:r>
              <a:rPr lang="pt-PT" sz="4000" dirty="0" smtClean="0"/>
              <a:t>texto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366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Luís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3"/>
          <a:stretch/>
        </p:blipFill>
        <p:spPr>
          <a:xfrm>
            <a:off x="1391667" y="1444487"/>
            <a:ext cx="6639339" cy="43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71785" y="1158019"/>
            <a:ext cx="6910658" cy="4610021"/>
          </a:xfrm>
          <a:prstGeom prst="rect">
            <a:avLst/>
          </a:prstGeom>
        </p:spPr>
      </p:pic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25625"/>
            <a:ext cx="4366106" cy="181693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</a:t>
            </a:r>
            <a:r>
              <a:rPr lang="pt-PT" sz="4000" dirty="0" smtClean="0"/>
              <a:t>teste poema</a:t>
            </a:r>
            <a:endParaRPr lang="pt-PT" sz="4000" dirty="0"/>
          </a:p>
        </p:txBody>
      </p:sp>
      <p:sp>
        <p:nvSpPr>
          <p:cNvPr id="9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Diogo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1"/>
          <a:stretch/>
        </p:blipFill>
        <p:spPr>
          <a:xfrm>
            <a:off x="5102087" y="636103"/>
            <a:ext cx="3591339" cy="57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666" y="264739"/>
            <a:ext cx="8596668" cy="1320800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endParaRPr lang="pt-PT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2" y="2064337"/>
            <a:ext cx="2162881" cy="1655956"/>
          </a:xfrm>
          <a:prstGeom prst="rect">
            <a:avLst/>
          </a:prstGeom>
        </p:spPr>
      </p:pic>
      <p:cxnSp>
        <p:nvCxnSpPr>
          <p:cNvPr id="5" name="Straight Connector 5"/>
          <p:cNvCxnSpPr/>
          <p:nvPr/>
        </p:nvCxnSpPr>
        <p:spPr>
          <a:xfrm>
            <a:off x="2635523" y="3293313"/>
            <a:ext cx="1177880" cy="85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>
            <a:off x="5497018" y="4364875"/>
            <a:ext cx="1177880" cy="85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27" y="3293313"/>
            <a:ext cx="2143125" cy="214312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28" y="4347084"/>
            <a:ext cx="2742203" cy="2010949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7049692" y="3995543"/>
            <a:ext cx="109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accent1"/>
                </a:solidFill>
              </a:rPr>
              <a:t>Servidor</a:t>
            </a:r>
            <a:endParaRPr lang="pt-PT" b="1" dirty="0">
              <a:solidFill>
                <a:schemeClr val="accent1"/>
              </a:solidFill>
            </a:endParaRPr>
          </a:p>
        </p:txBody>
      </p:sp>
      <p:sp>
        <p:nvSpPr>
          <p:cNvPr id="10" name="CaixaDeTexto 5"/>
          <p:cNvSpPr txBox="1"/>
          <p:nvPr/>
        </p:nvSpPr>
        <p:spPr>
          <a:xfrm>
            <a:off x="1061582" y="1959224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>
                <a:solidFill>
                  <a:schemeClr val="accent1"/>
                </a:solidFill>
              </a:rPr>
              <a:t>T</a:t>
            </a:r>
            <a:r>
              <a:rPr lang="en-US" b="1" dirty="0" smtClean="0">
                <a:solidFill>
                  <a:schemeClr val="accent1"/>
                </a:solidFill>
              </a:rPr>
              <a:t>ablet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0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Teste </a:t>
            </a:r>
            <a:r>
              <a:rPr lang="pt-PT" sz="4000" dirty="0" err="1" smtClean="0"/>
              <a:t>Multimedia</a:t>
            </a:r>
            <a:r>
              <a:rPr lang="pt-PT" sz="4000" dirty="0" smtClean="0"/>
              <a:t> (Imagens)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1"/>
          <a:stretch/>
        </p:blipFill>
        <p:spPr>
          <a:xfrm>
            <a:off x="1416492" y="1584100"/>
            <a:ext cx="6589690" cy="413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Teste </a:t>
            </a:r>
            <a:r>
              <a:rPr lang="pt-PT" sz="4000" dirty="0" err="1" smtClean="0"/>
              <a:t>Multimedia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416675" y="1519707"/>
            <a:ext cx="6671257" cy="42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3"/>
          <a:stretch/>
        </p:blipFill>
        <p:spPr>
          <a:xfrm>
            <a:off x="1403797" y="1545465"/>
            <a:ext cx="6619741" cy="422427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Teste </a:t>
            </a:r>
            <a:r>
              <a:rPr lang="pt-PT" sz="4000" dirty="0" err="1" smtClean="0"/>
              <a:t>Multimedia</a:t>
            </a:r>
            <a:r>
              <a:rPr lang="pt-PT" sz="4000" dirty="0" smtClean="0"/>
              <a:t> (Imagens)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19991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Corrigir um </a:t>
            </a:r>
            <a:r>
              <a:rPr lang="pt-PT" sz="4000" dirty="0" smtClean="0"/>
              <a:t>Teste Texto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0"/>
          <a:stretch/>
        </p:blipFill>
        <p:spPr>
          <a:xfrm>
            <a:off x="1395212" y="1558343"/>
            <a:ext cx="6705600" cy="42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821" y="1104397"/>
            <a:ext cx="9120067" cy="515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Dúvidas ou </a:t>
            </a:r>
            <a:r>
              <a:rPr lang="pt-PT" sz="4000" dirty="0" err="1" smtClean="0"/>
              <a:t>Sujestões</a:t>
            </a:r>
            <a:r>
              <a:rPr lang="pt-PT" sz="4000" dirty="0" smtClean="0"/>
              <a:t>?</a:t>
            </a:r>
            <a:endParaRPr lang="pt-PT" sz="4000" dirty="0"/>
          </a:p>
          <a:p>
            <a:endParaRPr lang="pt-PT" sz="4000" dirty="0"/>
          </a:p>
        </p:txBody>
      </p:sp>
      <p:pic>
        <p:nvPicPr>
          <p:cNvPr id="17411" name="Picture 3" descr="C:\Users\Thiago\AppData\Local\Microsoft\Windows\Temporary Internet Files\Content.IE5\Q327L1LG\MC90038355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8" y="813068"/>
            <a:ext cx="2716530" cy="598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Funcionalidades/Funcionamento (1/3)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6367" y="1390918"/>
            <a:ext cx="9633396" cy="5151549"/>
          </a:xfrm>
        </p:spPr>
        <p:txBody>
          <a:bodyPr>
            <a:normAutofit lnSpcReduction="10000"/>
          </a:bodyPr>
          <a:lstStyle/>
          <a:p>
            <a:r>
              <a:rPr lang="pt-PT" sz="2800" dirty="0"/>
              <a:t>Aplicação </a:t>
            </a:r>
            <a:r>
              <a:rPr lang="pt-PT" sz="2800" dirty="0" err="1"/>
              <a:t>Android</a:t>
            </a:r>
            <a:endParaRPr lang="pt-PT" sz="2800" dirty="0"/>
          </a:p>
          <a:p>
            <a:pPr lvl="1"/>
            <a:r>
              <a:rPr lang="pt-PT" sz="2800" dirty="0"/>
              <a:t>A aplicação </a:t>
            </a:r>
            <a:r>
              <a:rPr lang="pt-PT" sz="2800" dirty="0" err="1" smtClean="0"/>
              <a:t>android</a:t>
            </a:r>
            <a:r>
              <a:rPr lang="pt-PT" sz="2800" dirty="0" smtClean="0"/>
              <a:t> no seu arranque verifica se têm dados para poder avançar e trabalhar.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sz="2600" dirty="0" smtClean="0"/>
              <a:t> Se não existir dados o Tablet vai automaticamente ligar-se ao servidor e descarregar todos os dados (Escolas, alunos, </a:t>
            </a:r>
            <a:r>
              <a:rPr lang="pt-PT" sz="2600" dirty="0" err="1" smtClean="0"/>
              <a:t>etc</a:t>
            </a:r>
            <a:r>
              <a:rPr lang="pt-PT" sz="2600" dirty="0" smtClean="0"/>
              <a:t>), bloqueando o utilizador de avançar até que os dados tenham sido descarregados.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sz="2600" dirty="0" smtClean="0"/>
              <a:t> Se existir dados a aplicação vai permitir o utilizador avançar para a próxima janela.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2800" dirty="0" smtClean="0"/>
              <a:t>Caso o utilizador queira descarregar os dados em qualquer altura pode carregar no botão da janela inicial.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PT" sz="2600" dirty="0" smtClean="0"/>
          </a:p>
          <a:p>
            <a:pPr lvl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8576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Funcionalidades/Funcionamento </a:t>
            </a:r>
            <a:r>
              <a:rPr lang="pt-PT" dirty="0" smtClean="0"/>
              <a:t>(2/3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6367" y="1390918"/>
            <a:ext cx="9633396" cy="5331853"/>
          </a:xfrm>
        </p:spPr>
        <p:txBody>
          <a:bodyPr>
            <a:normAutofit/>
          </a:bodyPr>
          <a:lstStyle/>
          <a:p>
            <a:r>
              <a:rPr lang="pt-PT" sz="2800" dirty="0"/>
              <a:t>Aplicação </a:t>
            </a:r>
            <a:r>
              <a:rPr lang="pt-PT" sz="2800" dirty="0" err="1"/>
              <a:t>Android</a:t>
            </a:r>
            <a:endParaRPr lang="pt-PT" sz="2800" dirty="0"/>
          </a:p>
          <a:p>
            <a:pPr lvl="1"/>
            <a:r>
              <a:rPr lang="pt-PT" sz="2800" dirty="0"/>
              <a:t> </a:t>
            </a:r>
            <a:r>
              <a:rPr lang="pt-PT" sz="2800" dirty="0" smtClean="0"/>
              <a:t>A partir que a aplicação contêm os dados o utilizador vai escolher: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A escola;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O professor pretendido;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A turma respetiva do professor;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O aluno ao qual pretende realizar o teste;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O modo (Realizar teste ou Correção);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A disciplina; 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PT" sz="2600" dirty="0" smtClean="0"/>
              <a:t>E o tipo de teste;</a:t>
            </a:r>
          </a:p>
          <a:p>
            <a:pPr marL="971550" lvl="1" indent="-514350">
              <a:buFont typeface="+mj-lt"/>
              <a:buAutoNum type="arabicPeriod"/>
            </a:pPr>
            <a:endParaRPr lang="pt-PT" sz="2600" dirty="0" smtClean="0"/>
          </a:p>
          <a:p>
            <a:pPr lvl="2">
              <a:buFont typeface="Wingdings" panose="05000000000000000000" pitchFamily="2" charset="2"/>
              <a:buChar char="q"/>
            </a:pPr>
            <a:endParaRPr lang="pt-PT" sz="2600" dirty="0" smtClean="0"/>
          </a:p>
          <a:p>
            <a:pPr lvl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7225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63640"/>
            <a:ext cx="8596668" cy="925848"/>
          </a:xfrm>
        </p:spPr>
        <p:txBody>
          <a:bodyPr/>
          <a:lstStyle/>
          <a:p>
            <a:r>
              <a:rPr lang="pt-PT" dirty="0"/>
              <a:t>Funcionalidades/Funcionamento </a:t>
            </a:r>
            <a:r>
              <a:rPr lang="pt-PT" dirty="0" smtClean="0"/>
              <a:t>(3/3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73487" y="2369713"/>
            <a:ext cx="8900515" cy="3671650"/>
          </a:xfrm>
        </p:spPr>
        <p:txBody>
          <a:bodyPr/>
          <a:lstStyle/>
          <a:p>
            <a:r>
              <a:rPr lang="pt-PT" sz="2800" dirty="0" smtClean="0"/>
              <a:t>A partir desse momento o professor pode escolher o teste e realizar o teste ao aluno.</a:t>
            </a:r>
          </a:p>
          <a:p>
            <a:r>
              <a:rPr lang="pt-PT" sz="2800" dirty="0" smtClean="0"/>
              <a:t>Depois de realizado o teste o professor pode se deslocar a janela de correção de teste e executa-lo.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65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42" y="1455313"/>
            <a:ext cx="9676368" cy="5082948"/>
          </a:xfrm>
        </p:spPr>
        <p:txBody>
          <a:bodyPr>
            <a:noAutofit/>
          </a:bodyPr>
          <a:lstStyle/>
          <a:p>
            <a:r>
              <a:rPr lang="pt-PT" sz="2800" dirty="0" smtClean="0"/>
              <a:t>Permite receber dados do servidor.</a:t>
            </a:r>
          </a:p>
          <a:p>
            <a:r>
              <a:rPr lang="pt-PT" sz="2800" dirty="0" smtClean="0"/>
              <a:t>Janelas de escolhas a funcionar totalmente (Escolha: Escola, Turma, Professor, Aluno, Disciplina, Tipo teste); O resultado apresentado das janelas vai depender das escolhas do Utilizador.</a:t>
            </a:r>
          </a:p>
          <a:p>
            <a:r>
              <a:rPr lang="pt-PT" sz="2800" dirty="0" smtClean="0"/>
              <a:t>Os 4 Tipos de Teste estão a funcionar (Palavras, Poema, Texto, Imagens)</a:t>
            </a:r>
          </a:p>
          <a:p>
            <a:r>
              <a:rPr lang="pt-PT" sz="2800" dirty="0" smtClean="0"/>
              <a:t>A funcionalidade de correção de testes.</a:t>
            </a:r>
          </a:p>
          <a:p>
            <a:r>
              <a:rPr lang="pt-PT" sz="2800" dirty="0" smtClean="0"/>
              <a:t>Permite enviar todos os testes para o servidor.</a:t>
            </a:r>
          </a:p>
          <a:p>
            <a:endParaRPr lang="pt-PT" sz="2150" dirty="0" smtClean="0"/>
          </a:p>
          <a:p>
            <a:endParaRPr lang="pt-PT" sz="2150" dirty="0" smtClean="0"/>
          </a:p>
          <a:p>
            <a:endParaRPr lang="pt-PT" sz="215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25625"/>
            <a:ext cx="12192000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O que foi feito?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Pagina Inicial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9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964"/>
          <a:stretch/>
        </p:blipFill>
        <p:spPr>
          <a:xfrm>
            <a:off x="1367667" y="1544203"/>
            <a:ext cx="6716159" cy="42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Escola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8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7"/>
          <a:stretch/>
        </p:blipFill>
        <p:spPr>
          <a:xfrm>
            <a:off x="1391478" y="1537251"/>
            <a:ext cx="6639339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Professor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6"/>
          <a:stretch/>
        </p:blipFill>
        <p:spPr>
          <a:xfrm>
            <a:off x="1342989" y="1523582"/>
            <a:ext cx="6740837" cy="42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952</TotalTime>
  <Words>609</Words>
  <Application>Microsoft Office PowerPoint</Application>
  <PresentationFormat>Ecrã Panorâmico</PresentationFormat>
  <Paragraphs>85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0" baseType="lpstr">
      <vt:lpstr>Batang</vt:lpstr>
      <vt:lpstr>Arial</vt:lpstr>
      <vt:lpstr>Trebuchet MS</vt:lpstr>
      <vt:lpstr>Wingdings</vt:lpstr>
      <vt:lpstr>Wingdings 3</vt:lpstr>
      <vt:lpstr>Facet</vt:lpstr>
      <vt:lpstr>Apresentação do PowerPoint</vt:lpstr>
      <vt:lpstr>Visão geral do sistema</vt:lpstr>
      <vt:lpstr>Funcionalidades/Funcionamento (1/3)</vt:lpstr>
      <vt:lpstr>Funcionalidades/Funcionamento (2/3)</vt:lpstr>
      <vt:lpstr>Funcionalidades/Funcionamento (3/3)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de Tomar</dc:title>
  <dc:creator>Artur</dc:creator>
  <cp:lastModifiedBy>Alex Carvalho</cp:lastModifiedBy>
  <cp:revision>80</cp:revision>
  <dcterms:created xsi:type="dcterms:W3CDTF">2014-03-21T17:38:07Z</dcterms:created>
  <dcterms:modified xsi:type="dcterms:W3CDTF">2014-05-30T16:44:02Z</dcterms:modified>
</cp:coreProperties>
</file>