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2" r:id="rId6"/>
    <p:sldId id="263" r:id="rId7"/>
    <p:sldId id="259" r:id="rId8"/>
    <p:sldId id="265" r:id="rId9"/>
    <p:sldId id="270" r:id="rId10"/>
    <p:sldId id="26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018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94FD5-F727-4538-979E-CCA5B9FBBEC2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EC3B-BBC5-4896-93EE-BBA571DC0A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3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EC3B-BBC5-4896-93EE-BBA571DC0AE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231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784976" cy="1470025"/>
          </a:xfrm>
        </p:spPr>
        <p:txBody>
          <a:bodyPr>
            <a:noAutofit/>
          </a:bodyPr>
          <a:lstStyle/>
          <a:p>
            <a:pPr algn="ctr"/>
            <a:r>
              <a:rPr lang="pt-PT" sz="9600" dirty="0" smtClean="0"/>
              <a:t>Letrinhas 0.2</a:t>
            </a:r>
            <a:endParaRPr lang="pt-PT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077072"/>
            <a:ext cx="3088432" cy="2567136"/>
          </a:xfrm>
        </p:spPr>
        <p:txBody>
          <a:bodyPr>
            <a:normAutofit/>
          </a:bodyPr>
          <a:lstStyle/>
          <a:p>
            <a:pPr algn="r"/>
            <a:r>
              <a:rPr lang="pt-PT" sz="1800" b="1" dirty="0" smtClean="0"/>
              <a:t>Membros do grupo:</a:t>
            </a:r>
          </a:p>
          <a:p>
            <a:pPr algn="r"/>
            <a:r>
              <a:rPr lang="pt-PT" sz="1800" dirty="0" smtClean="0"/>
              <a:t>Diogo Neto 17652</a:t>
            </a:r>
          </a:p>
          <a:p>
            <a:pPr algn="r"/>
            <a:r>
              <a:rPr lang="pt-PT" sz="1800" dirty="0" smtClean="0"/>
              <a:t>Luis Amendoeira 17332</a:t>
            </a:r>
          </a:p>
          <a:p>
            <a:r>
              <a:rPr lang="pt-PT" sz="1800" dirty="0" smtClean="0"/>
              <a:t>Tiago Fernandes  17253</a:t>
            </a:r>
          </a:p>
          <a:p>
            <a:r>
              <a:rPr lang="pt-PT" sz="1800" dirty="0" smtClean="0"/>
              <a:t>Dário Jorge </a:t>
            </a:r>
            <a:r>
              <a:rPr lang="pt-PT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17104 </a:t>
            </a:r>
          </a:p>
          <a:p>
            <a:pPr algn="r"/>
            <a:r>
              <a:rPr lang="pt-PT" sz="1800" dirty="0" smtClean="0"/>
              <a:t>Jorge Martins 13683</a:t>
            </a:r>
            <a:endParaRPr lang="pt-PT" sz="1800" dirty="0"/>
          </a:p>
          <a:p>
            <a:pPr algn="r"/>
            <a:r>
              <a:rPr lang="pt-PT" sz="1800" dirty="0" smtClean="0"/>
              <a:t>Rafael Costa 13696</a:t>
            </a:r>
          </a:p>
        </p:txBody>
      </p:sp>
      <p:pic>
        <p:nvPicPr>
          <p:cNvPr id="5" name="Picture 4" descr="ic_laun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852936"/>
            <a:ext cx="360040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78272"/>
            <a:ext cx="7128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 Mais tipos de testes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Sincronização das BD’s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Guradar testes na BD Android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Guardar resolução dos testes no Android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Aceder as resoluções dos testes efectuados pelos alunos em modo professor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Desenvolver uma classe para o calculo de avaliação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Autenticação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…</a:t>
            </a:r>
          </a:p>
          <a:p>
            <a:pPr>
              <a:buFont typeface="Arial" pitchFamily="34" charset="0"/>
              <a:buChar char="•"/>
            </a:pPr>
            <a:endParaRPr lang="pt-PT" sz="2400" dirty="0" smtClean="0"/>
          </a:p>
          <a:p>
            <a:pPr>
              <a:buFont typeface="Arial" pitchFamily="34" charset="0"/>
              <a:buChar char="•"/>
            </a:pPr>
            <a:endParaRPr lang="pt-PT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Funcionalidades para concluir e desenvolver para a versão 0.3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Funcionalidades Implementadas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1578272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Página inicial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Procurar conexão Wi-Fi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Escolha do tipo de utilizador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Escolha dos testes a efectuar contidos numa lista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Gravação de teste normal no modo aluno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Correção do teste normal no modo professor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 smtClean="0"/>
              <a:t>Página inicial</a:t>
            </a:r>
            <a:endParaRPr lang="pt-PT" dirty="0"/>
          </a:p>
        </p:txBody>
      </p:sp>
      <p:pic>
        <p:nvPicPr>
          <p:cNvPr id="7" name="Picture 6" descr="Conectar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064" y="1487298"/>
            <a:ext cx="8028384" cy="42459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5805264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Aplicação procura conexão Wi-Fi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412776"/>
            <a:ext cx="518457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/>
              <a:t>public class </a:t>
            </a:r>
            <a:r>
              <a:rPr lang="en-US" sz="1300" b="1" dirty="0" err="1" smtClean="0"/>
              <a:t>coneccaoW</a:t>
            </a:r>
            <a:r>
              <a:rPr lang="en-US" sz="1300" b="1" dirty="0" smtClean="0"/>
              <a:t> extends Thread{</a:t>
            </a:r>
          </a:p>
          <a:p>
            <a:r>
              <a:rPr lang="pt-PT" sz="1300" dirty="0" smtClean="0"/>
              <a:t>WifiManager mainWifiObj;</a:t>
            </a:r>
          </a:p>
          <a:p>
            <a:r>
              <a:rPr lang="pt-PT" sz="1300" dirty="0" smtClean="0"/>
              <a:t>Activity act;</a:t>
            </a:r>
          </a:p>
          <a:p>
            <a:r>
              <a:rPr lang="pt-PT" sz="1300" b="1" dirty="0" smtClean="0"/>
              <a:t>public coneccaoW(Activity act) {</a:t>
            </a:r>
          </a:p>
          <a:p>
            <a:r>
              <a:rPr lang="pt-PT" sz="1300" b="1" dirty="0" smtClean="0"/>
              <a:t>this.act = act;</a:t>
            </a:r>
          </a:p>
          <a:p>
            <a:r>
              <a:rPr lang="pt-PT" sz="1300" dirty="0" smtClean="0"/>
              <a:t>}</a:t>
            </a:r>
          </a:p>
          <a:p>
            <a:endParaRPr lang="pt-PT" sz="1300" dirty="0" smtClean="0"/>
          </a:p>
          <a:p>
            <a:r>
              <a:rPr lang="pt-PT" sz="1300" b="1" dirty="0" smtClean="0"/>
              <a:t>public void run(){</a:t>
            </a:r>
          </a:p>
          <a:p>
            <a:r>
              <a:rPr lang="pt-PT" sz="1300" dirty="0" smtClean="0"/>
              <a:t>mainWifiObj = (WifiManager) act.getSystemService(Context.</a:t>
            </a:r>
            <a:r>
              <a:rPr lang="pt-PT" sz="1300" i="1" dirty="0" smtClean="0"/>
              <a:t>WIFI_SERVICE);</a:t>
            </a:r>
          </a:p>
          <a:p>
            <a:r>
              <a:rPr lang="pt-PT" sz="1300" dirty="0" smtClean="0">
                <a:solidFill>
                  <a:schemeClr val="accent3">
                    <a:lumMod val="75000"/>
                  </a:schemeClr>
                </a:solidFill>
              </a:rPr>
              <a:t>    //Automatic Connection to </a:t>
            </a:r>
            <a:r>
              <a:rPr lang="pt-PT" sz="1300" u="sng" dirty="0" smtClean="0">
                <a:solidFill>
                  <a:schemeClr val="accent3">
                    <a:lumMod val="75000"/>
                  </a:schemeClr>
                </a:solidFill>
              </a:rPr>
              <a:t>wifi </a:t>
            </a:r>
          </a:p>
          <a:p>
            <a:r>
              <a:rPr lang="pt-PT" sz="1300" dirty="0" smtClean="0"/>
              <a:t>    </a:t>
            </a:r>
            <a:r>
              <a:rPr lang="pt-PT" sz="1300" b="1" dirty="0" smtClean="0"/>
              <a:t>if (mainWifiObj.isWifiEnabled()){</a:t>
            </a:r>
          </a:p>
          <a:p>
            <a:r>
              <a:rPr lang="pt-PT" sz="1300" dirty="0" smtClean="0"/>
              <a:t>        </a:t>
            </a:r>
            <a:r>
              <a:rPr lang="pt-PT" sz="1300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pt-PT" sz="1300" u="sng" dirty="0" smtClean="0">
                <a:solidFill>
                  <a:schemeClr val="accent3">
                    <a:lumMod val="75000"/>
                  </a:schemeClr>
                </a:solidFill>
              </a:rPr>
              <a:t>wifi is enabled</a:t>
            </a:r>
          </a:p>
          <a:p>
            <a:r>
              <a:rPr lang="pt-PT" sz="1300" dirty="0" smtClean="0"/>
              <a:t>    Toast.</a:t>
            </a:r>
            <a:r>
              <a:rPr lang="pt-PT" sz="1300" i="1" dirty="0" smtClean="0"/>
              <a:t>makeText(act.getApplicationContext(),"Enabled", Toast.LENGTH_LONG).show();</a:t>
            </a:r>
          </a:p>
          <a:p>
            <a:r>
              <a:rPr lang="pt-PT" sz="1300" dirty="0" smtClean="0"/>
              <a:t>        }</a:t>
            </a:r>
            <a:r>
              <a:rPr lang="pt-PT" sz="1300" b="1" dirty="0" smtClean="0"/>
              <a:t>else{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makeText(act.getApplicationContext(),"Disable", Toast.LENGTH_SHORT).show();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makeText(act.getApplicationContext(),"Activating", Toast.LENGTH_SHORT).show();</a:t>
            </a:r>
          </a:p>
          <a:p>
            <a:r>
              <a:rPr lang="pt-PT" sz="1300" dirty="0" smtClean="0"/>
              <a:t>        mainWifiObj.setWifiEnabled(</a:t>
            </a:r>
            <a:r>
              <a:rPr lang="pt-PT" sz="1300" b="1" dirty="0" smtClean="0"/>
              <a:t>true);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makeText(act.getApplicationContext(),"Enabled", Toast.LENGTH_LONG).show();</a:t>
            </a:r>
          </a:p>
          <a:p>
            <a:r>
              <a:rPr lang="pt-PT" sz="1300" dirty="0" smtClean="0"/>
              <a:t>        }</a:t>
            </a:r>
          </a:p>
          <a:p>
            <a:r>
              <a:rPr lang="pt-PT" sz="1300" dirty="0" smtClean="0"/>
              <a:t>}</a:t>
            </a:r>
          </a:p>
          <a:p>
            <a:r>
              <a:rPr lang="pt-PT" sz="1300" dirty="0" smtClean="0"/>
              <a:t>}</a:t>
            </a:r>
            <a:endParaRPr lang="pt-PT" sz="13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Classe utilizada para encontar ligações WiFi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617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  <p:pic>
        <p:nvPicPr>
          <p:cNvPr id="4" name="Picture 3" descr="EscolhaUtilizador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45694"/>
            <a:ext cx="7992888" cy="42155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pt-PT" dirty="0" smtClean="0"/>
              <a:t>Escolha do tipo de utilizador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877272"/>
            <a:ext cx="76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Pode-se interagir com os testes em modo aluno ou em modo professor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Escolha dos testes a realizar</a:t>
            </a:r>
            <a:endParaRPr lang="pt-PT" dirty="0"/>
          </a:p>
        </p:txBody>
      </p:sp>
      <p:pic>
        <p:nvPicPr>
          <p:cNvPr id="6" name="Picture 5" descr="EscolherTeste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970" y="1484784"/>
            <a:ext cx="7985153" cy="4248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877272"/>
            <a:ext cx="64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Aluno ou professor escolhe os testes que pretende realizar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Realização do teste em modo aluno</a:t>
            </a:r>
            <a:endParaRPr lang="pt-PT" dirty="0"/>
          </a:p>
        </p:txBody>
      </p:sp>
      <p:pic>
        <p:nvPicPr>
          <p:cNvPr id="8" name="Picture 7" descr="TesteLeitura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8064896" cy="4272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805264"/>
            <a:ext cx="67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aluno clica em “</a:t>
            </a:r>
            <a:r>
              <a:rPr lang="pt-PT" dirty="0" smtClean="0">
                <a:solidFill>
                  <a:srgbClr val="00B050"/>
                </a:solidFill>
              </a:rPr>
              <a:t>Iniciar</a:t>
            </a:r>
            <a:r>
              <a:rPr lang="pt-PT" dirty="0" smtClean="0"/>
              <a:t>” para dar inicio à gravação da leitura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6165304"/>
            <a:ext cx="658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aluno clica em “</a:t>
            </a:r>
            <a:r>
              <a:rPr lang="pt-PT" dirty="0" smtClean="0">
                <a:solidFill>
                  <a:srgbClr val="C00000"/>
                </a:solidFill>
              </a:rPr>
              <a:t>Terminar</a:t>
            </a:r>
            <a:r>
              <a:rPr lang="pt-PT" dirty="0" smtClean="0"/>
              <a:t>” quando acaba a leitura do texto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468560" y="253536"/>
            <a:ext cx="9155360" cy="1143000"/>
          </a:xfrm>
        </p:spPr>
        <p:txBody>
          <a:bodyPr>
            <a:noAutofit/>
          </a:bodyPr>
          <a:lstStyle/>
          <a:p>
            <a:r>
              <a:rPr lang="pt-PT" sz="4000" dirty="0" smtClean="0"/>
              <a:t>Realização do teste em modo professor</a:t>
            </a:r>
            <a:endParaRPr lang="pt-PT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88650"/>
            <a:ext cx="2462673" cy="410445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88650"/>
            <a:ext cx="2424237" cy="4040396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489250" y="5866316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Menu de Seleção</a:t>
            </a:r>
            <a:endParaRPr lang="pt-PT" dirty="0"/>
          </a:p>
        </p:txBody>
      </p:sp>
      <p:sp>
        <p:nvSpPr>
          <p:cNvPr id="12" name="TextBox 9"/>
          <p:cNvSpPr txBox="1"/>
          <p:nvPr/>
        </p:nvSpPr>
        <p:spPr>
          <a:xfrm>
            <a:off x="4953554" y="5821160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Selecionar palavras incorreta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Realização do teste em modo professor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833381" y="5672417"/>
            <a:ext cx="2765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Cancelar a palavra </a:t>
            </a:r>
            <a:br>
              <a:rPr lang="pt-PT" dirty="0" smtClean="0"/>
            </a:br>
            <a:r>
              <a:rPr lang="pt-PT" dirty="0" smtClean="0"/>
              <a:t>marcada como incorreta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18907"/>
            <a:ext cx="2489448" cy="414908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9835"/>
            <a:ext cx="2506891" cy="4178152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5517004" y="5672416"/>
            <a:ext cx="270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Cancelar palavra </a:t>
            </a:r>
            <a:br>
              <a:rPr lang="pt-PT" dirty="0" smtClean="0"/>
            </a:br>
            <a:r>
              <a:rPr lang="pt-PT" dirty="0" smtClean="0"/>
              <a:t>sem palavras incorretas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90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353</TotalTime>
  <Words>303</Words>
  <Application>Microsoft Office PowerPoint</Application>
  <PresentationFormat>Apresentação no Ecrã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Rockwell</vt:lpstr>
      <vt:lpstr>Wingdings 2</vt:lpstr>
      <vt:lpstr>Foundry</vt:lpstr>
      <vt:lpstr>Letrinhas 0.2</vt:lpstr>
      <vt:lpstr>Funcionalidades Implementadas</vt:lpstr>
      <vt:lpstr>Página inicial</vt:lpstr>
      <vt:lpstr>Classe utilizada para encontar ligações WiFi</vt:lpstr>
      <vt:lpstr>Escolha do tipo de utilizador</vt:lpstr>
      <vt:lpstr>Escolha dos testes a realizar</vt:lpstr>
      <vt:lpstr>Realização do teste em modo aluno</vt:lpstr>
      <vt:lpstr>Realização do teste em modo professor</vt:lpstr>
      <vt:lpstr>Realização do teste em modo professor</vt:lpstr>
      <vt:lpstr>Funcionalidades para concluir e desenvolver para a versão 0.3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Letrinhas 0.1</dc:title>
  <dc:creator>DiogoNetoConceição</dc:creator>
  <cp:lastModifiedBy>Jorge Martins</cp:lastModifiedBy>
  <cp:revision>39</cp:revision>
  <dcterms:created xsi:type="dcterms:W3CDTF">2014-03-27T16:42:18Z</dcterms:created>
  <dcterms:modified xsi:type="dcterms:W3CDTF">2014-04-11T02:18:33Z</dcterms:modified>
</cp:coreProperties>
</file>