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98" autoAdjust="0"/>
  </p:normalViewPr>
  <p:slideViewPr>
    <p:cSldViewPr>
      <p:cViewPr varScale="1">
        <p:scale>
          <a:sx n="84" d="100"/>
          <a:sy n="84" d="100"/>
        </p:scale>
        <p:origin x="354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59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82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 vou explicar </a:t>
            </a:r>
            <a:r>
              <a:rPr lang="pt-PT" smtClean="0"/>
              <a:t>por alto!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8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08/05/2014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Ponto de situação.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0.3 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Bruno Duque    João Carvalho     Joni Correia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Ponto de situação.</a:t>
            </a:r>
          </a:p>
          <a:p>
            <a:r>
              <a:rPr lang="pt-PT" dirty="0" smtClean="0"/>
              <a:t>O que foi feito.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129308"/>
            <a:ext cx="7772400" cy="1225021"/>
          </a:xfrm>
        </p:spPr>
        <p:txBody>
          <a:bodyPr>
            <a:normAutofit/>
          </a:bodyPr>
          <a:lstStyle/>
          <a:p>
            <a:r>
              <a:rPr lang="pt-PT" sz="5400" dirty="0" smtClean="0"/>
              <a:t>O que foi feito?</a:t>
            </a:r>
            <a:endParaRPr lang="pt-PT" sz="5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87624" y="2569468"/>
            <a:ext cx="6400800" cy="1460500"/>
          </a:xfrm>
        </p:spPr>
        <p:txBody>
          <a:bodyPr/>
          <a:lstStyle/>
          <a:p>
            <a:r>
              <a:rPr lang="pt-PT" dirty="0" err="1" smtClean="0"/>
              <a:t>Android</a:t>
            </a:r>
            <a:r>
              <a:rPr lang="pt-PT" dirty="0" smtClean="0"/>
              <a:t> (S.I)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54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para esta Semana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333500"/>
            <a:ext cx="8784976" cy="4188296"/>
          </a:xfrm>
        </p:spPr>
        <p:txBody>
          <a:bodyPr/>
          <a:lstStyle/>
          <a:p>
            <a:r>
              <a:rPr lang="pt-PT" dirty="0" smtClean="0"/>
              <a:t>Fazer a Replicação da Base de dados do servidor para a aplicação </a:t>
            </a:r>
            <a:r>
              <a:rPr lang="pt-PT" dirty="0" err="1" smtClean="0"/>
              <a:t>android</a:t>
            </a:r>
            <a:r>
              <a:rPr lang="pt-PT" dirty="0"/>
              <a:t> </a:t>
            </a:r>
            <a:r>
              <a:rPr lang="pt-PT" dirty="0" smtClean="0"/>
              <a:t>em background ao iniciar a aplicação;</a:t>
            </a:r>
          </a:p>
          <a:p>
            <a:r>
              <a:rPr lang="pt-PT" dirty="0" smtClean="0"/>
              <a:t>Submeter um resultado de um teste da aplicação </a:t>
            </a:r>
            <a:r>
              <a:rPr lang="pt-PT" dirty="0" err="1" smtClean="0"/>
              <a:t>android</a:t>
            </a:r>
            <a:r>
              <a:rPr lang="pt-PT" dirty="0" smtClean="0"/>
              <a:t> para o servidor;</a:t>
            </a:r>
          </a:p>
          <a:p>
            <a:r>
              <a:rPr lang="pt-PT" dirty="0" smtClean="0"/>
              <a:t>Submeter uma correção de um teste para servidor;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6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196" y="19320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O que foi feito: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04" y="913284"/>
            <a:ext cx="8856984" cy="4752528"/>
          </a:xfrm>
        </p:spPr>
        <p:txBody>
          <a:bodyPr>
            <a:normAutofit/>
          </a:bodyPr>
          <a:lstStyle/>
          <a:p>
            <a:r>
              <a:rPr lang="pt-PT" sz="2800" dirty="0" smtClean="0"/>
              <a:t>Foi feito a estrutura de base dados do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, métodos e feita a replicação da BD do servidor no cliente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, com as imagens e ficheiros a serem guardadas em ficheiro em vez de serem guardadas em </a:t>
            </a:r>
            <a:r>
              <a:rPr lang="pt-PT" sz="2800" dirty="0" err="1" smtClean="0"/>
              <a:t>SqlLite</a:t>
            </a:r>
            <a:r>
              <a:rPr lang="pt-PT" sz="2800" dirty="0" smtClean="0"/>
              <a:t>.</a:t>
            </a:r>
          </a:p>
          <a:p>
            <a:pPr marL="0" indent="0">
              <a:buNone/>
            </a:pPr>
            <a:endParaRPr lang="pt-PT" sz="2800" dirty="0" smtClean="0"/>
          </a:p>
          <a:p>
            <a:r>
              <a:rPr lang="pt-PT" sz="2800" dirty="0" smtClean="0"/>
              <a:t>Foi feito um método que submete um </a:t>
            </a:r>
            <a:r>
              <a:rPr lang="pt-PT" sz="2800" dirty="0"/>
              <a:t>resultado de um teste da aplicação </a:t>
            </a:r>
            <a:r>
              <a:rPr lang="pt-PT" sz="2800" dirty="0" err="1"/>
              <a:t>android</a:t>
            </a:r>
            <a:r>
              <a:rPr lang="pt-PT" sz="2800" dirty="0"/>
              <a:t> para o </a:t>
            </a:r>
            <a:r>
              <a:rPr lang="pt-PT" sz="2800" dirty="0" smtClean="0"/>
              <a:t>servidor</a:t>
            </a:r>
          </a:p>
          <a:p>
            <a:pPr marL="0" indent="0">
              <a:buNone/>
            </a:pPr>
            <a:r>
              <a:rPr lang="pt-PT" sz="2800" dirty="0" smtClean="0"/>
              <a:t>(Não testado porque o emulador não permite gravar áudio, algumas duvidas relativas a campos a enviar)</a:t>
            </a:r>
            <a:endParaRPr lang="pt-PT" sz="2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938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119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Como funciona a replicação: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913284"/>
            <a:ext cx="8507288" cy="4119844"/>
          </a:xfrm>
        </p:spPr>
        <p:txBody>
          <a:bodyPr>
            <a:normAutofit/>
          </a:bodyPr>
          <a:lstStyle/>
          <a:p>
            <a:r>
              <a:rPr lang="pt-PT" sz="2800" dirty="0" smtClean="0"/>
              <a:t>O cliente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 é iniciado e começa a fazer </a:t>
            </a:r>
            <a:r>
              <a:rPr lang="pt-PT" sz="2800" dirty="0" err="1" smtClean="0"/>
              <a:t>request</a:t>
            </a:r>
            <a:r>
              <a:rPr lang="pt-PT" sz="2800" dirty="0" smtClean="0"/>
              <a:t> ao servidor das tabelas (Professores, Alunos, Escolas, Testes Leitura, Testes Multimédia).</a:t>
            </a:r>
          </a:p>
          <a:p>
            <a:r>
              <a:rPr lang="pt-PT" sz="2800" dirty="0" smtClean="0"/>
              <a:t>Á medida que o Cliente recebe os dados vai inserindo os dados nas respetivas </a:t>
            </a:r>
            <a:r>
              <a:rPr lang="pt-PT" sz="2800" dirty="0" smtClean="0"/>
              <a:t>tabelas </a:t>
            </a:r>
            <a:r>
              <a:rPr lang="pt-PT" sz="2800" dirty="0" err="1" smtClean="0"/>
              <a:t>android</a:t>
            </a:r>
            <a:r>
              <a:rPr lang="pt-PT" sz="2800" dirty="0" smtClean="0"/>
              <a:t>.</a:t>
            </a:r>
            <a:endParaRPr lang="pt-PT" sz="2800" dirty="0"/>
          </a:p>
        </p:txBody>
      </p:sp>
      <p:sp>
        <p:nvSpPr>
          <p:cNvPr id="4" name="Cortar e Arredondar Retângulo de Canto Simples 3"/>
          <p:cNvSpPr/>
          <p:nvPr/>
        </p:nvSpPr>
        <p:spPr>
          <a:xfrm>
            <a:off x="470912" y="3300332"/>
            <a:ext cx="1656184" cy="86409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LetrinhaDB</a:t>
            </a:r>
            <a:endParaRPr lang="pt-PT" dirty="0" smtClean="0"/>
          </a:p>
        </p:txBody>
      </p:sp>
      <p:sp>
        <p:nvSpPr>
          <p:cNvPr id="5" name="Cortar e Arredondar Retângulo de Canto Simples 4"/>
          <p:cNvSpPr/>
          <p:nvPr/>
        </p:nvSpPr>
        <p:spPr>
          <a:xfrm>
            <a:off x="3605064" y="3732380"/>
            <a:ext cx="1656184" cy="864096"/>
          </a:xfrm>
          <a:prstGeom prst="snip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SincAllBd</a:t>
            </a:r>
            <a:endParaRPr lang="pt-PT" dirty="0" smtClean="0"/>
          </a:p>
          <a:p>
            <a:pPr algn="ctr"/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AsyncTask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pt-PT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rtar e Arredondar Retângulo de Canto Simples 5"/>
          <p:cNvSpPr/>
          <p:nvPr/>
        </p:nvSpPr>
        <p:spPr>
          <a:xfrm>
            <a:off x="6660232" y="3732380"/>
            <a:ext cx="1656184" cy="86409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PaginaInicial</a:t>
            </a:r>
            <a:endParaRPr lang="pt-PT" dirty="0" smtClean="0"/>
          </a:p>
        </p:txBody>
      </p:sp>
      <p:cxnSp>
        <p:nvCxnSpPr>
          <p:cNvPr id="8" name="Conexão reta unidirecional 7"/>
          <p:cNvCxnSpPr>
            <a:stCxn id="6" idx="2"/>
            <a:endCxn id="5" idx="0"/>
          </p:cNvCxnSpPr>
          <p:nvPr/>
        </p:nvCxnSpPr>
        <p:spPr>
          <a:xfrm flipH="1">
            <a:off x="5261248" y="4164428"/>
            <a:ext cx="1398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>
            <a:stCxn id="5" idx="2"/>
            <a:endCxn id="4" idx="0"/>
          </p:cNvCxnSpPr>
          <p:nvPr/>
        </p:nvCxnSpPr>
        <p:spPr>
          <a:xfrm flipH="1" flipV="1">
            <a:off x="2127096" y="3732380"/>
            <a:ext cx="1477968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ortar e Arredondar Retângulo de Canto Simples 11"/>
          <p:cNvSpPr/>
          <p:nvPr/>
        </p:nvSpPr>
        <p:spPr>
          <a:xfrm>
            <a:off x="457200" y="4441676"/>
            <a:ext cx="1656184" cy="86409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Utils</a:t>
            </a:r>
            <a:endParaRPr lang="pt-PT" dirty="0" smtClean="0"/>
          </a:p>
        </p:txBody>
      </p:sp>
      <p:cxnSp>
        <p:nvCxnSpPr>
          <p:cNvPr id="14" name="Conexão reta unidirecional 13"/>
          <p:cNvCxnSpPr>
            <a:stCxn id="5" idx="2"/>
            <a:endCxn id="12" idx="0"/>
          </p:cNvCxnSpPr>
          <p:nvPr/>
        </p:nvCxnSpPr>
        <p:spPr>
          <a:xfrm flipH="1">
            <a:off x="2113384" y="4164428"/>
            <a:ext cx="1491680" cy="709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45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231</Words>
  <Application>Microsoft Office PowerPoint</Application>
  <PresentationFormat>Apresentação no Ecrã (16:10)</PresentationFormat>
  <Paragraphs>28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Source Code Pro</vt:lpstr>
      <vt:lpstr>Tema do Office</vt:lpstr>
      <vt:lpstr>Esquemas de Título</vt:lpstr>
      <vt:lpstr>Modelo de apresentação personalizado</vt:lpstr>
      <vt:lpstr>Versão 0.3 do S.I.</vt:lpstr>
      <vt:lpstr>Conteúdos</vt:lpstr>
      <vt:lpstr>O que foi feito?</vt:lpstr>
      <vt:lpstr>Objetivos para esta Semana</vt:lpstr>
      <vt:lpstr>O que foi feito:</vt:lpstr>
      <vt:lpstr>Como funciona a replicação: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Alex Carvalho</cp:lastModifiedBy>
  <cp:revision>149</cp:revision>
  <dcterms:created xsi:type="dcterms:W3CDTF">2014-03-23T22:16:14Z</dcterms:created>
  <dcterms:modified xsi:type="dcterms:W3CDTF">2014-05-08T13:22:18Z</dcterms:modified>
</cp:coreProperties>
</file>