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65" r:id="rId2"/>
    <p:sldMasterId id="2147483668" r:id="rId3"/>
  </p:sldMasterIdLst>
  <p:notesMasterIdLst>
    <p:notesMasterId r:id="rId11"/>
  </p:notesMasterIdLst>
  <p:handoutMasterIdLst>
    <p:handoutMasterId r:id="rId12"/>
  </p:handoutMasterIdLst>
  <p:sldIdLst>
    <p:sldId id="256" r:id="rId4"/>
    <p:sldId id="257" r:id="rId5"/>
    <p:sldId id="258" r:id="rId6"/>
    <p:sldId id="263" r:id="rId7"/>
    <p:sldId id="262" r:id="rId8"/>
    <p:sldId id="264" r:id="rId9"/>
    <p:sldId id="265" r:id="rId10"/>
  </p:sldIdLst>
  <p:sldSz cx="9144000" cy="5715000" type="screen16x1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Destaqu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598" autoAdjust="0"/>
  </p:normalViewPr>
  <p:slideViewPr>
    <p:cSldViewPr>
      <p:cViewPr varScale="1">
        <p:scale>
          <a:sx n="67" d="100"/>
          <a:sy n="67" d="100"/>
        </p:scale>
        <p:origin x="78" y="33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18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7F2CC-330F-4FEA-A2B0-657791948129}" type="datetimeFigureOut">
              <a:rPr lang="pt-PT" smtClean="0"/>
              <a:pPr/>
              <a:t>08/06/2014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DBA80-047C-4803-B732-A2F8BD93727F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2593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1928E-6349-48A8-8C96-32B641D59371}" type="datetimeFigureOut">
              <a:rPr lang="pt-PT" smtClean="0"/>
              <a:pPr/>
              <a:t>08/06/2014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4BC70-1E78-4FA8-B0FE-372303FE609B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9829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49CB-4CB5-45FE-B82E-F474B91E1741}" type="datetimeFigureOut">
              <a:rPr lang="pt-PT" smtClean="0"/>
              <a:pPr/>
              <a:t>08/06/2014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0FFA-2844-45DE-A4DA-DCB14069D4D2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6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117080"/>
            <a:ext cx="6400800" cy="11724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dirty="0" smtClean="0"/>
              <a:t>Subtítulo</a:t>
            </a:r>
            <a:endParaRPr lang="pt-PT" dirty="0"/>
          </a:p>
        </p:txBody>
      </p:sp>
      <p:sp>
        <p:nvSpPr>
          <p:cNvPr id="7" name="Título 7"/>
          <p:cNvSpPr>
            <a:spLocks noGrp="1"/>
          </p:cNvSpPr>
          <p:nvPr>
            <p:ph type="title" hasCustomPrompt="1"/>
          </p:nvPr>
        </p:nvSpPr>
        <p:spPr>
          <a:xfrm>
            <a:off x="457200" y="680864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pt-PT" dirty="0" smtClean="0"/>
              <a:t>Título</a:t>
            </a:r>
            <a:endParaRPr lang="pt-PT" dirty="0"/>
          </a:p>
        </p:txBody>
      </p:sp>
      <p:sp>
        <p:nvSpPr>
          <p:cNvPr id="8" name="Marcador de Posição da Tabela 16"/>
          <p:cNvSpPr>
            <a:spLocks noGrp="1"/>
          </p:cNvSpPr>
          <p:nvPr>
            <p:ph type="tbl" sz="quarter" idx="13" hasCustomPrompt="1"/>
          </p:nvPr>
        </p:nvSpPr>
        <p:spPr>
          <a:xfrm>
            <a:off x="251520" y="3577580"/>
            <a:ext cx="6336704" cy="1152525"/>
          </a:xfrm>
        </p:spPr>
        <p:txBody>
          <a:bodyPr>
            <a:normAutofit/>
          </a:bodyPr>
          <a:lstStyle>
            <a:lvl1pPr algn="ctr">
              <a:buNone/>
              <a:defRPr sz="1400"/>
            </a:lvl1pPr>
          </a:lstStyle>
          <a:p>
            <a:r>
              <a:rPr lang="pt-PT" dirty="0" smtClean="0"/>
              <a:t>Alunos</a:t>
            </a:r>
            <a:endParaRPr lang="pt-PT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248837"/>
            <a:ext cx="2890896" cy="1065388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429104"/>
            <a:ext cx="3385156" cy="4605364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314224"/>
            <a:ext cx="2890896" cy="215370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49CB-4CB5-45FE-B82E-F474B91E1741}" type="datetimeFigureOut">
              <a:rPr lang="pt-PT" smtClean="0"/>
              <a:pPr/>
              <a:t>08/06/2014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0FFA-2844-45DE-A4DA-DCB14069D4D2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8487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000500"/>
            <a:ext cx="6447500" cy="47228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508000"/>
            <a:ext cx="6447501" cy="3204765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472782"/>
            <a:ext cx="6447500" cy="561687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49CB-4CB5-45FE-B82E-F474B91E1741}" type="datetimeFigureOut">
              <a:rPr lang="pt-PT" smtClean="0"/>
              <a:pPr/>
              <a:t>08/06/2014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0FFA-2844-45DE-A4DA-DCB14069D4D2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34565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28363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49CB-4CB5-45FE-B82E-F474B91E1741}" type="datetimeFigureOut">
              <a:rPr lang="pt-PT" smtClean="0"/>
              <a:pPr/>
              <a:t>08/06/2014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0FFA-2844-45DE-A4DA-DCB14069D4D2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2855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026833"/>
            <a:ext cx="5418393" cy="317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49CB-4CB5-45FE-B82E-F474B91E1741}" type="datetimeFigureOut">
              <a:rPr lang="pt-PT" smtClean="0"/>
              <a:pPr/>
              <a:t>08/06/2014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0FFA-2844-45DE-A4DA-DCB14069D4D2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1539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609990"/>
            <a:ext cx="6447501" cy="2162883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49CB-4CB5-45FE-B82E-F474B91E1741}" type="datetimeFigureOut">
              <a:rPr lang="pt-PT" smtClean="0"/>
              <a:pPr/>
              <a:t>08/06/2014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0FFA-2844-45DE-A4DA-DCB14069D4D2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4509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49CB-4CB5-45FE-B82E-F474B91E1741}" type="datetimeFigureOut">
              <a:rPr lang="pt-PT" smtClean="0"/>
              <a:pPr/>
              <a:t>08/06/2014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0FFA-2844-45DE-A4DA-DCB14069D4D2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6378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08000"/>
            <a:ext cx="6441152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49CB-4CB5-45FE-B82E-F474B91E1741}" type="datetimeFigureOut">
              <a:rPr lang="pt-PT" smtClean="0"/>
              <a:pPr/>
              <a:t>08/06/2014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0FFA-2844-45DE-A4DA-DCB14069D4D2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5863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49CB-4CB5-45FE-B82E-F474B91E1741}" type="datetimeFigureOut">
              <a:rPr lang="pt-PT" smtClean="0"/>
              <a:pPr/>
              <a:t>08/06/2014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0FFA-2844-45DE-A4DA-DCB14069D4D2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2645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508000"/>
            <a:ext cx="978557" cy="4376209"/>
          </a:xfrm>
        </p:spPr>
        <p:txBody>
          <a:bodyPr vert="eaVert" anchor="ctr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508000"/>
            <a:ext cx="5295113" cy="437620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49CB-4CB5-45FE-B82E-F474B91E1741}" type="datetimeFigureOut">
              <a:rPr lang="pt-PT" smtClean="0"/>
              <a:pPr/>
              <a:t>08/06/2014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0FFA-2844-45DE-A4DA-DCB14069D4D2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6445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49CB-4CB5-45FE-B82E-F474B91E1741}" type="datetimeFigureOut">
              <a:rPr lang="pt-PT" smtClean="0"/>
              <a:pPr/>
              <a:t>08/06/2014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0FFA-2844-45DE-A4DA-DCB14069D4D2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6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117080"/>
            <a:ext cx="6400800" cy="11724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dirty="0" smtClean="0"/>
              <a:t>Subtítulo</a:t>
            </a:r>
            <a:endParaRPr lang="pt-PT" dirty="0"/>
          </a:p>
        </p:txBody>
      </p:sp>
      <p:sp>
        <p:nvSpPr>
          <p:cNvPr id="7" name="Título 7"/>
          <p:cNvSpPr>
            <a:spLocks noGrp="1"/>
          </p:cNvSpPr>
          <p:nvPr>
            <p:ph type="title" hasCustomPrompt="1"/>
          </p:nvPr>
        </p:nvSpPr>
        <p:spPr>
          <a:xfrm>
            <a:off x="457200" y="680864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pt-PT" dirty="0" smtClean="0"/>
              <a:t>Título</a:t>
            </a:r>
            <a:endParaRPr lang="pt-PT" dirty="0"/>
          </a:p>
        </p:txBody>
      </p:sp>
      <p:sp>
        <p:nvSpPr>
          <p:cNvPr id="8" name="Marcador de Posição da Tabela 16"/>
          <p:cNvSpPr>
            <a:spLocks noGrp="1"/>
          </p:cNvSpPr>
          <p:nvPr>
            <p:ph type="tbl" sz="quarter" idx="13" hasCustomPrompt="1"/>
          </p:nvPr>
        </p:nvSpPr>
        <p:spPr>
          <a:xfrm>
            <a:off x="251520" y="3577580"/>
            <a:ext cx="6336704" cy="1152525"/>
          </a:xfrm>
        </p:spPr>
        <p:txBody>
          <a:bodyPr>
            <a:normAutofit/>
          </a:bodyPr>
          <a:lstStyle>
            <a:lvl1pPr algn="ctr">
              <a:buNone/>
              <a:defRPr sz="1400"/>
            </a:lvl1pPr>
          </a:lstStyle>
          <a:p>
            <a:r>
              <a:rPr lang="pt-PT" dirty="0" smtClean="0"/>
              <a:t>Alunos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05614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6B68-69E5-45CD-8C6F-F60CE3B7E52C}" type="datetimeFigureOut">
              <a:rPr lang="pt-PT" smtClean="0"/>
              <a:pPr/>
              <a:t>08/06/2014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077A0-70BA-41C0-A677-AFB79C3F962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7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ódigo fo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08/06/2014</a:t>
            </a:fld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7221"/>
            <a:ext cx="8640960" cy="3960440"/>
          </a:xfrm>
        </p:spPr>
        <p:txBody>
          <a:bodyPr>
            <a:normAutofit/>
          </a:bodyPr>
          <a:lstStyle>
            <a:lvl1pPr algn="l">
              <a:buFont typeface="Arial" pitchFamily="34" charset="0"/>
              <a:buNone/>
              <a:defRPr sz="1400">
                <a:latin typeface="Consolas" pitchFamily="49" charset="0"/>
                <a:cs typeface="Consolas" pitchFamily="49" charset="0"/>
              </a:defRPr>
            </a:lvl1pPr>
            <a:lvl2pPr algn="l">
              <a:defRPr sz="1800">
                <a:latin typeface="Source Code Pro" pitchFamily="49" charset="0"/>
                <a:cs typeface="Consolas" pitchFamily="49" charset="0"/>
              </a:defRPr>
            </a:lvl2pPr>
            <a:lvl3pPr algn="l">
              <a:defRPr sz="1800">
                <a:latin typeface="Source Code Pro" pitchFamily="49" charset="0"/>
                <a:cs typeface="Consolas" pitchFamily="49" charset="0"/>
              </a:defRPr>
            </a:lvl3pPr>
            <a:lvl4pPr algn="l">
              <a:defRPr sz="1800">
                <a:latin typeface="Source Code Pro" pitchFamily="49" charset="0"/>
                <a:cs typeface="Consolas" pitchFamily="49" charset="0"/>
              </a:defRPr>
            </a:lvl4pPr>
            <a:lvl5pPr algn="l">
              <a:defRPr sz="1800">
                <a:latin typeface="Source Code Pro" pitchFamily="49" charset="0"/>
                <a:cs typeface="Consolas" pitchFamily="49" charset="0"/>
              </a:defRPr>
            </a:lvl5pPr>
          </a:lstStyle>
          <a:p>
            <a:pPr lvl="0"/>
            <a:r>
              <a:rPr lang="pt-PT" dirty="0" smtClean="0"/>
              <a:t>Código-fonte</a:t>
            </a:r>
            <a:endParaRPr lang="pt-PT" dirty="0"/>
          </a:p>
        </p:txBody>
      </p:sp>
      <p:sp>
        <p:nvSpPr>
          <p:cNvPr id="12" name="Marcador de Posição do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251520" y="4586288"/>
            <a:ext cx="8640960" cy="431800"/>
          </a:xfrm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pPr lvl="0"/>
            <a:r>
              <a:rPr lang="pt-PT" dirty="0" smtClean="0"/>
              <a:t>Legenda</a:t>
            </a:r>
            <a:endParaRPr lang="pt-PT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,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08/06/2014</a:t>
            </a:fld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2" name="Marcador de Posição do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971550" y="4586288"/>
            <a:ext cx="7200900" cy="431800"/>
          </a:xfrm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pPr lvl="0"/>
            <a:r>
              <a:rPr lang="pt-PT" dirty="0" smtClean="0"/>
              <a:t>Legenda</a:t>
            </a:r>
            <a:endParaRPr lang="pt-PT" dirty="0"/>
          </a:p>
        </p:txBody>
      </p:sp>
      <p:sp>
        <p:nvSpPr>
          <p:cNvPr id="11" name="Marcador de Posição da Imagem 10"/>
          <p:cNvSpPr>
            <a:spLocks noGrp="1"/>
          </p:cNvSpPr>
          <p:nvPr>
            <p:ph type="pic" sz="quarter" idx="15"/>
          </p:nvPr>
        </p:nvSpPr>
        <p:spPr>
          <a:xfrm>
            <a:off x="971550" y="696913"/>
            <a:ext cx="7200900" cy="3600450"/>
          </a:xfrm>
        </p:spPr>
        <p:txBody>
          <a:bodyPr/>
          <a:lstStyle>
            <a:lvl1pPr>
              <a:buNone/>
              <a:defRPr/>
            </a:lvl1pPr>
          </a:lstStyle>
          <a:p>
            <a:endParaRPr lang="pt-PT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117080"/>
            <a:ext cx="6400800" cy="11724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dirty="0" smtClean="0"/>
              <a:t>Subtítulo</a:t>
            </a:r>
            <a:endParaRPr lang="pt-PT" dirty="0"/>
          </a:p>
        </p:txBody>
      </p:sp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457200" y="680864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pt-PT" dirty="0" smtClean="0"/>
              <a:t>Título</a:t>
            </a:r>
            <a:endParaRPr lang="pt-PT" dirty="0"/>
          </a:p>
        </p:txBody>
      </p:sp>
      <p:sp>
        <p:nvSpPr>
          <p:cNvPr id="9" name="Marcador de Posição da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08/06/2014</a:t>
            </a:fld>
            <a:endParaRPr lang="pt-PT"/>
          </a:p>
        </p:txBody>
      </p:sp>
      <p:sp>
        <p:nvSpPr>
          <p:cNvPr id="10" name="Marcador de Posição do Número do Diapositivo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1" name="Marcador de Posição do Rodapé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7" name="Marcador de Posição da Tabela 16"/>
          <p:cNvSpPr>
            <a:spLocks noGrp="1"/>
          </p:cNvSpPr>
          <p:nvPr>
            <p:ph type="tbl" sz="quarter" idx="13" hasCustomPrompt="1"/>
          </p:nvPr>
        </p:nvSpPr>
        <p:spPr>
          <a:xfrm>
            <a:off x="1403648" y="3577580"/>
            <a:ext cx="6336704" cy="1152525"/>
          </a:xfrm>
        </p:spPr>
        <p:txBody>
          <a:bodyPr>
            <a:normAutofit/>
          </a:bodyPr>
          <a:lstStyle>
            <a:lvl1pPr algn="ctr">
              <a:buNone/>
              <a:defRPr sz="1400"/>
            </a:lvl1pPr>
          </a:lstStyle>
          <a:p>
            <a:r>
              <a:rPr lang="pt-PT" dirty="0" smtClean="0"/>
              <a:t>Alunos</a:t>
            </a:r>
            <a:endParaRPr lang="pt-PT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003779"/>
            <a:ext cx="5825202" cy="1371918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375694"/>
            <a:ext cx="5825202" cy="91408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49CB-4CB5-45FE-B82E-F474B91E1741}" type="datetimeFigureOut">
              <a:rPr lang="pt-PT" smtClean="0"/>
              <a:pPr/>
              <a:t>08/06/2014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0FFA-2844-45DE-A4DA-DCB14069D4D2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3288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49CB-4CB5-45FE-B82E-F474B91E1741}" type="datetimeFigureOut">
              <a:rPr lang="pt-PT" smtClean="0"/>
              <a:pPr/>
              <a:t>08/06/2014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0FFA-2844-45DE-A4DA-DCB14069D4D2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3155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250723"/>
            <a:ext cx="6447501" cy="1522151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7170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49CB-4CB5-45FE-B82E-F474B91E1741}" type="datetimeFigureOut">
              <a:rPr lang="pt-PT" smtClean="0"/>
              <a:pPr/>
              <a:t>08/06/2014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0FFA-2844-45DE-A4DA-DCB14069D4D2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2521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800491"/>
            <a:ext cx="3138026" cy="3233977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800491"/>
            <a:ext cx="3138026" cy="323397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49CB-4CB5-45FE-B82E-F474B91E1741}" type="datetimeFigureOut">
              <a:rPr lang="pt-PT" smtClean="0"/>
              <a:pPr/>
              <a:t>08/06/2014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0FFA-2844-45DE-A4DA-DCB14069D4D2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3283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800819"/>
            <a:ext cx="3139217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281038"/>
            <a:ext cx="3139217" cy="2753431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800819"/>
            <a:ext cx="3139214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281038"/>
            <a:ext cx="3139213" cy="2753431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49CB-4CB5-45FE-B82E-F474B91E1741}" type="datetimeFigureOut">
              <a:rPr lang="pt-PT" smtClean="0"/>
              <a:pPr/>
              <a:t>08/06/2014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0FFA-2844-45DE-A4DA-DCB14069D4D2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634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49CB-4CB5-45FE-B82E-F474B91E1741}" type="datetimeFigureOut">
              <a:rPr lang="pt-PT" smtClean="0"/>
              <a:pPr/>
              <a:t>08/06/2014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0FFA-2844-45DE-A4DA-DCB14069D4D2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2554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49CB-4CB5-45FE-B82E-F474B91E1741}" type="datetimeFigureOut">
              <a:rPr lang="pt-PT" smtClean="0"/>
              <a:pPr/>
              <a:t>08/06/2014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0FFA-2844-45DE-A4DA-DCB14069D4D2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1322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049CB-4CB5-45FE-B82E-F474B91E1741}" type="datetimeFigureOut">
              <a:rPr lang="pt-PT" smtClean="0"/>
              <a:pPr/>
              <a:t>08/06/2014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F0FFA-2844-45DE-A4DA-DCB14069D4D2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36B68-69E5-45CD-8C6F-F60CE3B7E52C}" type="datetimeFigureOut">
              <a:rPr lang="pt-PT" smtClean="0"/>
              <a:pPr/>
              <a:t>08/06/2014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077A0-70BA-41C0-A677-AFB79C3F962D}" type="slidenum">
              <a:rPr lang="pt-PT" smtClean="0"/>
              <a:pPr/>
              <a:t>‹nº›</a:t>
            </a:fld>
            <a:endParaRPr lang="pt-PT"/>
          </a:p>
        </p:txBody>
      </p:sp>
      <p:pic>
        <p:nvPicPr>
          <p:cNvPr id="7" name="Imagem 6" descr="Dart_logo_270x27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48792" y="4873724"/>
            <a:ext cx="651600" cy="651600"/>
          </a:xfrm>
          <a:prstGeom prst="rect">
            <a:avLst/>
          </a:prstGeom>
        </p:spPr>
      </p:pic>
      <p:pic>
        <p:nvPicPr>
          <p:cNvPr id="8" name="Imagem 7" descr="ipt-logo-larg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44408" y="4870367"/>
            <a:ext cx="651429" cy="65142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800491"/>
            <a:ext cx="6447501" cy="3233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5034469"/>
            <a:ext cx="68395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51982-E955-4F1A-BFA0-0F0AB3300023}" type="datetimeFigureOut">
              <a:rPr lang="pt-PT" smtClean="0"/>
              <a:pPr/>
              <a:t>08/06/2014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5034469"/>
            <a:ext cx="472320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5034469"/>
            <a:ext cx="51250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299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67" r:id="rId18"/>
    <p:sldLayoutId id="2147483662" r:id="rId19"/>
    <p:sldLayoutId id="2147483660" r:id="rId20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371600" y="2549128"/>
            <a:ext cx="6400800" cy="1172468"/>
          </a:xfrm>
        </p:spPr>
        <p:txBody>
          <a:bodyPr>
            <a:normAutofit/>
          </a:bodyPr>
          <a:lstStyle/>
          <a:p>
            <a:r>
              <a:rPr lang="pt-PT" sz="4800" dirty="0" err="1">
                <a:solidFill>
                  <a:schemeClr val="tx1"/>
                </a:solidFill>
              </a:rPr>
              <a:t>Back</a:t>
            </a:r>
            <a:r>
              <a:rPr lang="pt-PT" sz="4800" dirty="0">
                <a:solidFill>
                  <a:schemeClr val="tx1"/>
                </a:solidFill>
              </a:rPr>
              <a:t> Office</a:t>
            </a:r>
            <a:endParaRPr lang="pt-PT" sz="4800" dirty="0" smtClean="0">
              <a:solidFill>
                <a:schemeClr val="tx1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57200" y="1112912"/>
            <a:ext cx="8229600" cy="952500"/>
          </a:xfrm>
        </p:spPr>
        <p:txBody>
          <a:bodyPr>
            <a:noAutofit/>
          </a:bodyPr>
          <a:lstStyle/>
          <a:p>
            <a:r>
              <a:rPr lang="pt-PT" sz="6600" b="1" dirty="0" smtClean="0"/>
              <a:t>Letrinhas</a:t>
            </a:r>
            <a:endParaRPr lang="pt-PT" sz="66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Back</a:t>
            </a:r>
            <a:r>
              <a:rPr lang="pt-PT" dirty="0"/>
              <a:t> </a:t>
            </a:r>
            <a:r>
              <a:rPr lang="pt-PT" dirty="0" smtClean="0"/>
              <a:t>Office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sz="2800" dirty="0" smtClean="0"/>
              <a:t>Na informática um</a:t>
            </a:r>
            <a:r>
              <a:rPr lang="pt-PT" sz="2800" dirty="0"/>
              <a:t> </a:t>
            </a:r>
            <a:r>
              <a:rPr lang="pt-PT" sz="2800" i="1" dirty="0" err="1"/>
              <a:t>Back</a:t>
            </a:r>
            <a:r>
              <a:rPr lang="pt-PT" sz="2800" i="1" dirty="0"/>
              <a:t> Office</a:t>
            </a:r>
            <a:r>
              <a:rPr lang="pt-PT" sz="2800" dirty="0"/>
              <a:t> engloba o núcleo do </a:t>
            </a:r>
            <a:r>
              <a:rPr lang="pt-PT" sz="2800" dirty="0" smtClean="0"/>
              <a:t>sistema, que </a:t>
            </a:r>
            <a:r>
              <a:rPr lang="pt-PT" sz="2800" dirty="0"/>
              <a:t>suporta </a:t>
            </a:r>
            <a:r>
              <a:rPr lang="pt-PT" sz="2800" dirty="0" smtClean="0"/>
              <a:t>uma ou mais atividades.</a:t>
            </a:r>
          </a:p>
          <a:p>
            <a:r>
              <a:rPr lang="pt-PT" sz="2800" dirty="0" smtClean="0"/>
              <a:t>Não esta </a:t>
            </a:r>
            <a:r>
              <a:rPr lang="pt-PT" sz="2800" dirty="0"/>
              <a:t>visível </a:t>
            </a:r>
            <a:r>
              <a:rPr lang="pt-PT" sz="2800" dirty="0" smtClean="0"/>
              <a:t>ao </a:t>
            </a:r>
            <a:r>
              <a:rPr lang="pt-PT" sz="2800" dirty="0"/>
              <a:t>utilizador </a:t>
            </a:r>
            <a:r>
              <a:rPr lang="pt-PT" sz="2800" dirty="0" smtClean="0"/>
              <a:t>final (utilizadores da Aplicação </a:t>
            </a:r>
            <a:r>
              <a:rPr lang="pt-PT" sz="2800" dirty="0" err="1"/>
              <a:t>A</a:t>
            </a:r>
            <a:r>
              <a:rPr lang="pt-PT" sz="2800" dirty="0" err="1" smtClean="0"/>
              <a:t>ndroid</a:t>
            </a:r>
            <a:r>
              <a:rPr lang="pt-PT" sz="2800" dirty="0" smtClean="0"/>
              <a:t>). </a:t>
            </a:r>
          </a:p>
          <a:p>
            <a:r>
              <a:rPr lang="pt-PT" sz="2800" dirty="0" smtClean="0"/>
              <a:t>Apenas </a:t>
            </a:r>
            <a:r>
              <a:rPr lang="pt-PT" sz="2800" dirty="0"/>
              <a:t>apresenta algumas tarefas disponíveis, realizáveis para determinados utilizadores, e responsabiliza-se por coordenar e reencaminhar os dados inseridos dentro do restante </a:t>
            </a:r>
            <a:r>
              <a:rPr lang="pt-PT" sz="2800" dirty="0" smtClean="0"/>
              <a:t>sistema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sz="5400" dirty="0" err="1" smtClean="0"/>
              <a:t>Back</a:t>
            </a:r>
            <a:r>
              <a:rPr lang="pt-PT" sz="5400" dirty="0" smtClean="0"/>
              <a:t> Office Letrinhas</a:t>
            </a:r>
            <a:endParaRPr lang="pt-PT" sz="5400" dirty="0"/>
          </a:p>
        </p:txBody>
      </p:sp>
      <p:sp>
        <p:nvSpPr>
          <p:cNvPr id="6" name="Marcador de Posição de Conteúdo 4"/>
          <p:cNvSpPr txBox="1">
            <a:spLocks/>
          </p:cNvSpPr>
          <p:nvPr/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2800" dirty="0" smtClean="0"/>
          </a:p>
        </p:txBody>
      </p:sp>
      <p:sp>
        <p:nvSpPr>
          <p:cNvPr id="7" name="Título 3"/>
          <p:cNvSpPr txBox="1">
            <a:spLocks/>
          </p:cNvSpPr>
          <p:nvPr/>
        </p:nvSpPr>
        <p:spPr>
          <a:xfrm>
            <a:off x="539552" y="1341120"/>
            <a:ext cx="8229600" cy="41806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2800" dirty="0" smtClean="0"/>
              <a:t>Para o </a:t>
            </a:r>
            <a:r>
              <a:rPr lang="pt-PT" sz="2800" dirty="0" err="1" smtClean="0"/>
              <a:t>projecto</a:t>
            </a:r>
            <a:r>
              <a:rPr lang="pt-PT" sz="2800" dirty="0" smtClean="0"/>
              <a:t> Letrinhas mantivemos como filosofia </a:t>
            </a:r>
            <a:r>
              <a:rPr lang="pt-PT" sz="2800" b="1" dirty="0" smtClean="0"/>
              <a:t>KISS</a:t>
            </a:r>
            <a:r>
              <a:rPr lang="pt-PT" sz="2800" dirty="0" smtClean="0"/>
              <a:t> (</a:t>
            </a:r>
            <a:r>
              <a:rPr lang="pt-PT" sz="2800" dirty="0"/>
              <a:t> </a:t>
            </a:r>
            <a:r>
              <a:rPr lang="pt-PT" sz="2800" i="1" dirty="0" err="1"/>
              <a:t>Keep</a:t>
            </a:r>
            <a:r>
              <a:rPr lang="pt-PT" sz="2800" i="1" dirty="0"/>
              <a:t> </a:t>
            </a:r>
            <a:r>
              <a:rPr lang="pt-PT" sz="2800" i="1" dirty="0" err="1"/>
              <a:t>It</a:t>
            </a:r>
            <a:r>
              <a:rPr lang="pt-PT" sz="2800" i="1" dirty="0"/>
              <a:t> </a:t>
            </a:r>
            <a:r>
              <a:rPr lang="pt-PT" sz="2800" i="1" dirty="0" err="1" smtClean="0"/>
              <a:t>Simple</a:t>
            </a:r>
            <a:r>
              <a:rPr lang="pt-PT" sz="2800" i="1" dirty="0"/>
              <a:t> </a:t>
            </a:r>
            <a:r>
              <a:rPr lang="pt-PT" sz="2800" i="1" dirty="0" smtClean="0"/>
              <a:t>&amp; </a:t>
            </a:r>
            <a:r>
              <a:rPr lang="pt-PT" sz="2800" i="1" dirty="0" err="1" smtClean="0"/>
              <a:t>Stupid</a:t>
            </a:r>
            <a:r>
              <a:rPr lang="pt-PT" sz="2800" i="1" dirty="0" smtClean="0"/>
              <a:t>)</a:t>
            </a:r>
          </a:p>
          <a:p>
            <a:pPr algn="l"/>
            <a:endParaRPr lang="pt-PT" sz="2800" i="1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PT" sz="2800" dirty="0" smtClean="0"/>
              <a:t>Simplicidade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PT" sz="2800" dirty="0" smtClean="0"/>
              <a:t>Fácil de usar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PT" sz="2800" dirty="0" smtClean="0"/>
              <a:t>Formulários Intuitivos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PT" sz="2800" dirty="0" smtClean="0"/>
              <a:t>Acesso simplificado</a:t>
            </a:r>
          </a:p>
          <a:p>
            <a:pPr algn="l"/>
            <a:endParaRPr lang="pt-PT" sz="2800" dirty="0" smtClean="0"/>
          </a:p>
          <a:p>
            <a:pPr algn="l"/>
            <a:endParaRPr lang="pt-PT" sz="2800" dirty="0" smtClean="0"/>
          </a:p>
        </p:txBody>
      </p:sp>
    </p:spTree>
    <p:extLst>
      <p:ext uri="{BB962C8B-B14F-4D97-AF65-F5344CB8AC3E}">
        <p14:creationId xmlns:p14="http://schemas.microsoft.com/office/powerpoint/2010/main" val="3955415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114" y="28610"/>
            <a:ext cx="2304256" cy="952500"/>
          </a:xfrm>
        </p:spPr>
        <p:txBody>
          <a:bodyPr anchor="t"/>
          <a:lstStyle/>
          <a:p>
            <a:pPr algn="l"/>
            <a:r>
              <a:rPr lang="pt-PT" dirty="0" smtClean="0"/>
              <a:t>Estrutura</a:t>
            </a:r>
            <a:endParaRPr lang="pt-PT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56553"/>
            <a:ext cx="7200800" cy="44114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32845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sz="5400" dirty="0" err="1" smtClean="0"/>
              <a:t>Back</a:t>
            </a:r>
            <a:r>
              <a:rPr lang="pt-PT" sz="5400" dirty="0" smtClean="0"/>
              <a:t> Office Letrinhas</a:t>
            </a:r>
            <a:endParaRPr lang="pt-PT" sz="5400" dirty="0"/>
          </a:p>
        </p:txBody>
      </p:sp>
      <p:sp>
        <p:nvSpPr>
          <p:cNvPr id="6" name="Marcador de Posição de Conteúdo 4"/>
          <p:cNvSpPr txBox="1">
            <a:spLocks/>
          </p:cNvSpPr>
          <p:nvPr/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2800" dirty="0" smtClean="0"/>
          </a:p>
        </p:txBody>
      </p:sp>
      <p:sp>
        <p:nvSpPr>
          <p:cNvPr id="7" name="Título 3"/>
          <p:cNvSpPr txBox="1">
            <a:spLocks/>
          </p:cNvSpPr>
          <p:nvPr/>
        </p:nvSpPr>
        <p:spPr>
          <a:xfrm>
            <a:off x="539552" y="1341120"/>
            <a:ext cx="8229600" cy="41806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PT" sz="2800" dirty="0" smtClean="0"/>
              <a:t>Guardar todos os dados(Escolas, Alunos, Testes, Professores)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PT" sz="2800" dirty="0" smtClean="0"/>
              <a:t>Adicionar novos dados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PT" sz="2800" dirty="0" smtClean="0"/>
              <a:t>Criar os 3 tipos de teste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PT" sz="2800" dirty="0" smtClean="0"/>
              <a:t>Enviar e Receber Testes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PT" sz="2800" dirty="0" smtClean="0"/>
              <a:t>Corrigir Testes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PT" sz="2800" dirty="0" smtClean="0"/>
              <a:t>Consultar testes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PT" sz="2800" dirty="0"/>
              <a:t>V</a:t>
            </a:r>
            <a:r>
              <a:rPr lang="pt-PT" sz="2800" dirty="0" smtClean="0"/>
              <a:t>isualizar evolução de cada aluno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pt-PT" sz="28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937267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Screens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78352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841276"/>
            <a:ext cx="4513684" cy="4513684"/>
          </a:xfrm>
          <a:prstGeom prst="rect">
            <a:avLst/>
          </a:prstGeom>
        </p:spPr>
      </p:pic>
      <p:pic>
        <p:nvPicPr>
          <p:cNvPr id="1026" name="Picture 2" descr="http://2.bp.blogspot.com/-5TPcoCK-3xg/TcfyZq2C6aI/AAAAAAAABts/XlEuAbYK_To/s1600/ponto_de_interrogacao_verd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41881">
            <a:off x="121268" y="121195"/>
            <a:ext cx="199072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2.bp.blogspot.com/-5TPcoCK-3xg/TcfyZq2C6aI/AAAAAAAABts/XlEuAbYK_To/s1600/ponto_de_interrogacao_verd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41881">
            <a:off x="5961248" y="169855"/>
            <a:ext cx="1056799" cy="172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2.bp.blogspot.com/-5TPcoCK-3xg/TcfyZq2C6aI/AAAAAAAABts/XlEuAbYK_To/s1600/ponto_de_interrogacao_verd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3368">
            <a:off x="2825354" y="166143"/>
            <a:ext cx="825162" cy="135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2.bp.blogspot.com/-5TPcoCK-3xg/TcfyZq2C6aI/AAAAAAAABts/XlEuAbYK_To/s1600/ponto_de_interrogacao_verd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93996">
            <a:off x="1117828" y="3369710"/>
            <a:ext cx="1339654" cy="219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943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quemas de Títul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elo de apresentaçã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speto">
  <a:themeElements>
    <a:clrScheme name="Aspet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Aspet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spe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58</Words>
  <Application>Microsoft Office PowerPoint</Application>
  <PresentationFormat>Apresentação no Ecrã (16:10)</PresentationFormat>
  <Paragraphs>23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dos diapositivos</vt:lpstr>
      </vt:variant>
      <vt:variant>
        <vt:i4>7</vt:i4>
      </vt:variant>
    </vt:vector>
  </HeadingPairs>
  <TitlesOfParts>
    <vt:vector size="16" baseType="lpstr">
      <vt:lpstr>Arial</vt:lpstr>
      <vt:lpstr>Calibri</vt:lpstr>
      <vt:lpstr>Consolas</vt:lpstr>
      <vt:lpstr>Source Code Pro</vt:lpstr>
      <vt:lpstr>Trebuchet MS</vt:lpstr>
      <vt:lpstr>Wingdings 3</vt:lpstr>
      <vt:lpstr>Esquemas de Título</vt:lpstr>
      <vt:lpstr>Modelo de apresentação personalizado</vt:lpstr>
      <vt:lpstr>Aspeto</vt:lpstr>
      <vt:lpstr>Letrinhas</vt:lpstr>
      <vt:lpstr>Back Office</vt:lpstr>
      <vt:lpstr>Back Office Letrinhas</vt:lpstr>
      <vt:lpstr>Estrutura</vt:lpstr>
      <vt:lpstr>Back Office Letrinhas</vt:lpstr>
      <vt:lpstr>Screens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André Carvalho</dc:creator>
  <cp:lastModifiedBy>Bruno Duque</cp:lastModifiedBy>
  <cp:revision>156</cp:revision>
  <dcterms:created xsi:type="dcterms:W3CDTF">2014-03-23T22:16:14Z</dcterms:created>
  <dcterms:modified xsi:type="dcterms:W3CDTF">2014-06-08T17:18:49Z</dcterms:modified>
</cp:coreProperties>
</file>