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06-06-2017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125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06-06-2017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88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06-06-2017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85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06-06-2017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7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06-06-2017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803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06-06-2017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71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06-06-2017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22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06-06-2017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684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06-06-2017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0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06-06-2017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49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650F-43E6-466F-B1CB-3B670C8AC781}" type="datetimeFigureOut">
              <a:rPr lang="pt-PT" smtClean="0"/>
              <a:t>06-06-2017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9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650F-43E6-466F-B1CB-3B670C8AC781}" type="datetimeFigureOut">
              <a:rPr lang="pt-PT" smtClean="0"/>
              <a:t>06-06-2017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0700-A865-452E-8A3E-922A2E5BDA6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86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25056" y="431222"/>
            <a:ext cx="471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Diagrama reduzido do modelo da base de dados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05" y="1056067"/>
            <a:ext cx="6902323" cy="56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704510"/>
            <a:ext cx="2176529" cy="1126354"/>
          </a:xfrm>
        </p:spPr>
      </p:pic>
      <p:sp>
        <p:nvSpPr>
          <p:cNvPr id="5" name="CaixaDeTexto 4"/>
          <p:cNvSpPr txBox="1"/>
          <p:nvPr/>
        </p:nvSpPr>
        <p:spPr>
          <a:xfrm>
            <a:off x="4031088" y="1461532"/>
            <a:ext cx="656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 Sistema de Gestão de Base de Dados (SGBD) adotado foi o </a:t>
            </a:r>
            <a:r>
              <a:rPr lang="pt-PT" dirty="0" err="1" smtClean="0"/>
              <a:t>MySQL</a:t>
            </a:r>
            <a:r>
              <a:rPr lang="pt-PT" dirty="0" smtClean="0"/>
              <a:t>.</a:t>
            </a: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10614" y="2588654"/>
            <a:ext cx="99023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Implementa um modelo relacional que era o que mais se adequava ao projeto.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Sistema multiplataforma (Windows, Linux).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Compatibilidade a nível de drivers, e módulos de interface para diversas linguagens de programação.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Excelente desempenho e estabilidade.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Software livre, com base na licença GPL (</a:t>
            </a:r>
            <a:r>
              <a:rPr lang="pt-PT" i="1" dirty="0" smtClean="0"/>
              <a:t>General </a:t>
            </a:r>
            <a:r>
              <a:rPr lang="pt-PT" i="1" dirty="0" err="1" smtClean="0"/>
              <a:t>Public</a:t>
            </a:r>
            <a:r>
              <a:rPr lang="pt-PT" i="1" dirty="0" smtClean="0"/>
              <a:t> </a:t>
            </a:r>
            <a:r>
              <a:rPr lang="pt-PT" i="1" dirty="0" err="1" smtClean="0"/>
              <a:t>Licence</a:t>
            </a:r>
            <a:r>
              <a:rPr lang="pt-PT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Suporta transações, cursores, </a:t>
            </a:r>
            <a:r>
              <a:rPr lang="pt-PT" i="1" dirty="0" err="1" smtClean="0"/>
              <a:t>stored</a:t>
            </a:r>
            <a:r>
              <a:rPr lang="pt-PT" i="1" dirty="0" smtClean="0"/>
              <a:t> </a:t>
            </a:r>
            <a:r>
              <a:rPr lang="pt-PT" i="1" dirty="0" err="1" smtClean="0"/>
              <a:t>procedures</a:t>
            </a:r>
            <a:r>
              <a:rPr lang="pt-PT" dirty="0" smtClean="0"/>
              <a:t>, funções e </a:t>
            </a:r>
            <a:r>
              <a:rPr lang="pt-PT" i="1" dirty="0" err="1" smtClean="0"/>
              <a:t>triggers</a:t>
            </a:r>
            <a:r>
              <a:rPr lang="pt-PT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/>
              <a:t>Conhecimento consolidado.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2397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94</Words>
  <Application>Microsoft Office PowerPoint</Application>
  <PresentationFormat>Ecrã Panorâmico</PresentationFormat>
  <Paragraphs>15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Rui Silva</dc:creator>
  <cp:lastModifiedBy>Rui Silva</cp:lastModifiedBy>
  <cp:revision>4</cp:revision>
  <dcterms:created xsi:type="dcterms:W3CDTF">2017-06-04T22:37:46Z</dcterms:created>
  <dcterms:modified xsi:type="dcterms:W3CDTF">2017-06-05T23:27:41Z</dcterms:modified>
</cp:coreProperties>
</file>