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André Santos Nº 17728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Bruno Freitas Nº 17912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Henrique Bernardo Nº 18941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Miguel Silva Nº 18904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Tecnologias Usadas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NodeJS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Supertest + Mocha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MySQL (Queries, mysqltest e mysqlcheck)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CasperJS (PhantomJS)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Protractor (</a:t>
            </a:r>
            <a:r>
              <a:rPr lang="en-GB"/>
              <a:t>Selenium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Karma + Jasmine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Partes do Projeto Testadas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Base de Dados: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Foi usado o mysqlcheck para testar a integridade do dump. A framework de testes do mysql (mysqltest) foi usada em conjunto com o node para testar as tabelas e os procedimentos.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Frontend: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Tentámos usar o CasperJS para testar mas como ele é usualmente usado </a:t>
            </a:r>
            <a:r>
              <a:rPr lang="en-GB"/>
              <a:t>ambientes </a:t>
            </a:r>
            <a:r>
              <a:rPr lang="en-GB"/>
              <a:t>estáticos e o projeto devido a usar Angular é dinâmico não deu para usar.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Utilizou-se no entanto o </a:t>
            </a:r>
            <a:r>
              <a:rPr lang="en-GB"/>
              <a:t>Protractor e o Karma.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API: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 API foi testada enviando requests e verificando se os dados enviados para a API eram introduzidos na DB ou se eram propriamente </a:t>
            </a:r>
            <a:r>
              <a:rPr lang="en-GB"/>
              <a:t>avaliados.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Foi também verificado se a API enviava respostas com códigos corretos para as ações realizadas pela mesma.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Tipos de Testes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Testes de inserção nas tabelas de base de dados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Testes aos procedimentos da base de dados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Testes da API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Testes unitários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Testes E2E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