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5" r:id="rId5"/>
    <p:sldId id="266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8ADF8C-2D99-40F9-AF07-59F37950004D}" type="datetimeFigureOut">
              <a:rPr lang="pt-PT" smtClean="0"/>
              <a:pPr/>
              <a:t>10/06/2017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41374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10/06/2017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26923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10/06/2017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893957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10/06/2017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446640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10/06/2017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783512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10/06/2017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544760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10/06/2017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34074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58ADF8C-2D99-40F9-AF07-59F37950004D}" type="datetimeFigureOut">
              <a:rPr lang="pt-PT" smtClean="0"/>
              <a:pPr/>
              <a:t>10/06/2017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45835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58ADF8C-2D99-40F9-AF07-59F37950004D}" type="datetimeFigureOut">
              <a:rPr lang="pt-PT" smtClean="0"/>
              <a:pPr/>
              <a:t>10/06/2017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60410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10/06/2017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72670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10/06/2017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42585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10/06/2017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86161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10/06/2017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96737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10/06/2017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45496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10/06/2017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56529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10/06/2017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42489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pPr/>
              <a:t>10/06/2017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81991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58ADF8C-2D99-40F9-AF07-59F37950004D}" type="datetimeFigureOut">
              <a:rPr lang="pt-PT" smtClean="0"/>
              <a:pPr/>
              <a:t>10/06/2017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PT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A4F34E4-BD86-43EF-8CE8-310FC224728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81832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272" b="3185"/>
          <a:stretch/>
        </p:blipFill>
        <p:spPr bwMode="auto">
          <a:xfrm>
            <a:off x="8011236" y="1447327"/>
            <a:ext cx="4180764" cy="4721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863" y="3599123"/>
            <a:ext cx="2947916" cy="1924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Resultado de imagem para um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55" y="3056071"/>
            <a:ext cx="3914775" cy="34099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2874" y="874372"/>
            <a:ext cx="7884905" cy="1924999"/>
          </a:xfrm>
        </p:spPr>
        <p:txBody>
          <a:bodyPr/>
          <a:lstStyle/>
          <a:p>
            <a:pPr algn="ctr"/>
            <a:r>
              <a:rPr lang="pt-PT" sz="6000" b="1" dirty="0" smtClean="0"/>
              <a:t>Componente</a:t>
            </a:r>
            <a:br>
              <a:rPr lang="pt-PT" sz="6000" b="1" dirty="0" smtClean="0"/>
            </a:br>
            <a:r>
              <a:rPr lang="pt-PT" sz="6000" b="1" dirty="0" smtClean="0"/>
              <a:t> Análise Sistemas</a:t>
            </a:r>
            <a:endParaRPr lang="pt-PT" sz="6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27783" y="5523173"/>
            <a:ext cx="4112076" cy="861420"/>
          </a:xfrm>
        </p:spPr>
        <p:txBody>
          <a:bodyPr/>
          <a:lstStyle/>
          <a:p>
            <a:pPr algn="ctr"/>
            <a:r>
              <a:rPr lang="pt-PT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Requisitos e Diagramas</a:t>
            </a:r>
            <a:endParaRPr lang="pt-PT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37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Áreas Funcionais - Renato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76610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Levantamento de Requisitos - Rafael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17689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Problemas Reais que o Projeto visa Resolver - Ricardo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06439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Tipos de Utilizador - Alexandre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67282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Diagramas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54954" y="2183642"/>
            <a:ext cx="8825659" cy="3836158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47311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O que ficou por fazer</a:t>
            </a:r>
            <a:endParaRPr lang="pt-PT" b="1" dirty="0"/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b="1" i="1" dirty="0" smtClean="0"/>
              <a:t>Projectary</a:t>
            </a:r>
            <a:r>
              <a:rPr lang="pt-PT" i="1" dirty="0" smtClean="0"/>
              <a:t>:</a:t>
            </a:r>
            <a:endParaRPr lang="pt-PT" dirty="0" smtClean="0"/>
          </a:p>
          <a:p>
            <a:pPr lvl="1" algn="just"/>
            <a:r>
              <a:rPr lang="pt-PT" dirty="0" smtClean="0"/>
              <a:t>Deveria permitir enviar notificações/mensagens, após análise das candidaturas, atribuição de projetos,  informações necessárias ao  projeto. </a:t>
            </a:r>
          </a:p>
          <a:p>
            <a:pPr lvl="1" algn="just"/>
            <a:r>
              <a:rPr lang="pt-PT" dirty="0" smtClean="0"/>
              <a:t>Os alunos registados deveriam receber notificações/mensagens com a lista de projetos disponíveis e projetos atribuídos pelo Docente após efectuada a análise às candidaturas.</a:t>
            </a:r>
          </a:p>
          <a:p>
            <a:pPr lvl="1" algn="just"/>
            <a:r>
              <a:rPr lang="pt-PT" dirty="0" smtClean="0"/>
              <a:t>Os locais, datas e horário disponível para reunião entre alunos e docentes responsáveis também chegariam ao respectivo grupo por mensagem.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23988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Melhorias do Projeto</a:t>
            </a:r>
            <a:endParaRPr lang="pt-PT" b="1" dirty="0"/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b="1" i="1" dirty="0" smtClean="0"/>
              <a:t>Projectary</a:t>
            </a:r>
            <a:endParaRPr lang="pt-PT" dirty="0" smtClean="0"/>
          </a:p>
          <a:p>
            <a:pPr lvl="1" algn="just"/>
            <a:r>
              <a:rPr lang="pt-PT" dirty="0" smtClean="0"/>
              <a:t>Projeto bem conseguido, com as funcionalidades necessárias. Com privacidade e segurança da plataforma. </a:t>
            </a:r>
          </a:p>
          <a:p>
            <a:pPr lvl="1" algn="just"/>
            <a:r>
              <a:rPr lang="pt-PT" dirty="0" smtClean="0"/>
              <a:t>Melhorias do Projeto seria o envio de notificações/mensagens aos alunos registados, onde poderiam visualizar o estado da sua candidatura.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2270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ão de Iã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ala de Reunião de Ião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ão de 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161</TotalTime>
  <Words>141</Words>
  <Application>Microsoft Office PowerPoint</Application>
  <PresentationFormat>Personalizados</PresentationFormat>
  <Paragraphs>16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Sala de Reunião de Ião</vt:lpstr>
      <vt:lpstr>Componente  Análise Sistemas</vt:lpstr>
      <vt:lpstr>Áreas Funcionais - Renato</vt:lpstr>
      <vt:lpstr>Levantamento de Requisitos - Rafael</vt:lpstr>
      <vt:lpstr>Problemas Reais que o Projeto visa Resolver - Ricardo</vt:lpstr>
      <vt:lpstr>Tipos de Utilizador - Alexandre</vt:lpstr>
      <vt:lpstr>Diagramas</vt:lpstr>
      <vt:lpstr>O que ficou por fazer</vt:lpstr>
      <vt:lpstr>Melhorias do Projeto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Parte de Análise Sistemas</dc:title>
  <dc:creator>Antonio</dc:creator>
  <cp:lastModifiedBy>User</cp:lastModifiedBy>
  <cp:revision>23</cp:revision>
  <dcterms:created xsi:type="dcterms:W3CDTF">2017-06-01T15:11:30Z</dcterms:created>
  <dcterms:modified xsi:type="dcterms:W3CDTF">2017-06-10T15:36:37Z</dcterms:modified>
</cp:coreProperties>
</file>