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5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12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394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80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09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08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28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8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9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0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85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FCA5-6968-49D3-9A35-734B63BFE066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1CE0-C44C-4B8F-A8CF-123C35EBF1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5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0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Primeiramente foi feito um estudo das diferentes tecnologias de </a:t>
            </a:r>
            <a:r>
              <a:rPr lang="pt-PT" dirty="0" err="1"/>
              <a:t>frontend</a:t>
            </a:r>
            <a:r>
              <a:rPr lang="pt-PT" dirty="0"/>
              <a:t>, tomando em conta as suas vantagens, desvantagens e percentagem atual de utilização no mercado de trabalho.</a:t>
            </a:r>
          </a:p>
          <a:p>
            <a:r>
              <a:rPr lang="pt-PT" dirty="0"/>
              <a:t>Nesse estudo foram incluídas tecnologias como o Angular, </a:t>
            </a:r>
            <a:r>
              <a:rPr lang="pt-PT" dirty="0" err="1"/>
              <a:t>React</a:t>
            </a:r>
            <a:r>
              <a:rPr lang="pt-PT" dirty="0"/>
              <a:t>, </a:t>
            </a:r>
            <a:r>
              <a:rPr lang="pt-PT" dirty="0" err="1"/>
              <a:t>Backbone</a:t>
            </a:r>
            <a:r>
              <a:rPr lang="pt-PT" dirty="0"/>
              <a:t>, </a:t>
            </a:r>
            <a:r>
              <a:rPr lang="pt-PT" dirty="0" err="1"/>
              <a:t>Vue</a:t>
            </a:r>
            <a:r>
              <a:rPr lang="pt-PT" dirty="0"/>
              <a:t>, entre outras.</a:t>
            </a:r>
          </a:p>
          <a:p>
            <a:r>
              <a:rPr lang="pt-PT" dirty="0"/>
              <a:t>Após uma votação entre os membros da equipa de desenvolvimento foi escolhido o Angular, devido principalmente à sua forte presença no mercado atual.</a:t>
            </a:r>
          </a:p>
        </p:txBody>
      </p:sp>
    </p:spTree>
    <p:extLst>
      <p:ext uri="{BB962C8B-B14F-4D97-AF65-F5344CB8AC3E}">
        <p14:creationId xmlns:p14="http://schemas.microsoft.com/office/powerpoint/2010/main" val="16751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Angular é normalmente utilizado com </a:t>
            </a:r>
            <a:r>
              <a:rPr lang="pt-PT" dirty="0" err="1"/>
              <a:t>typescript</a:t>
            </a:r>
            <a:r>
              <a:rPr lang="pt-PT" dirty="0"/>
              <a:t> e baseia-se em componentes que irão ser alimentados por um serviço, a sua estrutura de implementação pode ser representada desta forma: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52" y="3011447"/>
            <a:ext cx="6306622" cy="38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comunicação entre o </a:t>
            </a:r>
            <a:r>
              <a:rPr lang="pt-PT" dirty="0" err="1"/>
              <a:t>Frontend</a:t>
            </a:r>
            <a:r>
              <a:rPr lang="pt-PT" dirty="0"/>
              <a:t> e a API é principalmente feita através dos serviços que fazem os </a:t>
            </a:r>
            <a:r>
              <a:rPr lang="pt-PT" dirty="0" err="1"/>
              <a:t>Post’s</a:t>
            </a:r>
            <a:r>
              <a:rPr lang="pt-PT" dirty="0"/>
              <a:t> e </a:t>
            </a:r>
            <a:r>
              <a:rPr lang="pt-PT" dirty="0" err="1"/>
              <a:t>Get’s</a:t>
            </a:r>
            <a:r>
              <a:rPr lang="pt-PT" dirty="0"/>
              <a:t> necessários para enviar a informação ou receber informação da API.</a:t>
            </a:r>
          </a:p>
          <a:p>
            <a:r>
              <a:rPr lang="pt-PT" dirty="0"/>
              <a:t>Os dados são enviados e recebidos em formato JSON, identificado através dos </a:t>
            </a:r>
            <a:r>
              <a:rPr lang="pt-PT" dirty="0" err="1"/>
              <a:t>headers</a:t>
            </a:r>
            <a:r>
              <a:rPr lang="pt-PT" dirty="0"/>
              <a:t> </a:t>
            </a:r>
            <a:r>
              <a:rPr lang="pt-PT"/>
              <a:t>http.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66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149</Words>
  <Application>Microsoft Office PowerPoint</Application>
  <PresentationFormat>Ecrã Panorâmico</PresentationFormat>
  <Paragraphs>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Bernardo</dc:creator>
  <cp:lastModifiedBy>David Bernardo</cp:lastModifiedBy>
  <cp:revision>10</cp:revision>
  <dcterms:created xsi:type="dcterms:W3CDTF">2017-06-06T13:13:01Z</dcterms:created>
  <dcterms:modified xsi:type="dcterms:W3CDTF">2017-06-08T14:06:47Z</dcterms:modified>
</cp:coreProperties>
</file>