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E1E3-948E-4329-98E7-A44EBAED7DAA}" type="datetimeFigureOut">
              <a:rPr lang="pt-PT" smtClean="0"/>
              <a:t>06/06/2017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583D-C391-4660-AA05-1F4B57653F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322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E1E3-948E-4329-98E7-A44EBAED7DAA}" type="datetimeFigureOut">
              <a:rPr lang="pt-PT" smtClean="0"/>
              <a:t>06/06/2017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583D-C391-4660-AA05-1F4B57653F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478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E1E3-948E-4329-98E7-A44EBAED7DAA}" type="datetimeFigureOut">
              <a:rPr lang="pt-PT" smtClean="0"/>
              <a:t>06/06/2017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583D-C391-4660-AA05-1F4B57653F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271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E1E3-948E-4329-98E7-A44EBAED7DAA}" type="datetimeFigureOut">
              <a:rPr lang="pt-PT" smtClean="0"/>
              <a:t>06/06/2017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583D-C391-4660-AA05-1F4B57653F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945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E1E3-948E-4329-98E7-A44EBAED7DAA}" type="datetimeFigureOut">
              <a:rPr lang="pt-PT" smtClean="0"/>
              <a:t>06/06/2017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583D-C391-4660-AA05-1F4B57653F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614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E1E3-948E-4329-98E7-A44EBAED7DAA}" type="datetimeFigureOut">
              <a:rPr lang="pt-PT" smtClean="0"/>
              <a:t>06/06/2017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583D-C391-4660-AA05-1F4B57653F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832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E1E3-948E-4329-98E7-A44EBAED7DAA}" type="datetimeFigureOut">
              <a:rPr lang="pt-PT" smtClean="0"/>
              <a:t>06/06/2017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583D-C391-4660-AA05-1F4B57653F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274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E1E3-948E-4329-98E7-A44EBAED7DAA}" type="datetimeFigureOut">
              <a:rPr lang="pt-PT" smtClean="0"/>
              <a:t>06/06/2017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583D-C391-4660-AA05-1F4B57653F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023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E1E3-948E-4329-98E7-A44EBAED7DAA}" type="datetimeFigureOut">
              <a:rPr lang="pt-PT" smtClean="0"/>
              <a:t>06/06/2017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583D-C391-4660-AA05-1F4B57653F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92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E1E3-948E-4329-98E7-A44EBAED7DAA}" type="datetimeFigureOut">
              <a:rPr lang="pt-PT" smtClean="0"/>
              <a:t>06/06/2017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583D-C391-4660-AA05-1F4B57653F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584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E1E3-948E-4329-98E7-A44EBAED7DAA}" type="datetimeFigureOut">
              <a:rPr lang="pt-PT" smtClean="0"/>
              <a:t>06/06/2017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5583D-C391-4660-AA05-1F4B57653F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606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2E1E3-948E-4329-98E7-A44EBAED7DAA}" type="datetimeFigureOut">
              <a:rPr lang="pt-PT" smtClean="0"/>
              <a:t>06/06/2017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5583D-C391-4660-AA05-1F4B57653F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864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Áreas </a:t>
            </a:r>
            <a:r>
              <a:rPr lang="en-GB" dirty="0" err="1"/>
              <a:t>Funcionais</a:t>
            </a:r>
            <a:r>
              <a:rPr lang="en-GB" dirty="0"/>
              <a:t> e </a:t>
            </a:r>
            <a:r>
              <a:rPr lang="en-GB" dirty="0" err="1"/>
              <a:t>Explica</a:t>
            </a:r>
            <a:r>
              <a:rPr lang="pt-PT" dirty="0"/>
              <a:t>ç</a:t>
            </a:r>
            <a:r>
              <a:rPr lang="en-GB" dirty="0" err="1"/>
              <a:t>ão</a:t>
            </a:r>
            <a:r>
              <a:rPr lang="en-GB" dirty="0"/>
              <a:t> de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uma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Renato </a:t>
            </a:r>
            <a:r>
              <a:rPr lang="en-GB" dirty="0" err="1"/>
              <a:t>Antunes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6729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Levantamento</a:t>
            </a:r>
            <a:r>
              <a:rPr lang="en-GB" dirty="0"/>
              <a:t> de </a:t>
            </a:r>
            <a:r>
              <a:rPr lang="en-GB" dirty="0" err="1"/>
              <a:t>Requisitos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Rafael Escudeiro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0278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Problemas</a:t>
            </a:r>
            <a:r>
              <a:rPr lang="en-GB" dirty="0"/>
              <a:t> </a:t>
            </a:r>
            <a:r>
              <a:rPr lang="en-GB" dirty="0" err="1"/>
              <a:t>Reais</a:t>
            </a:r>
            <a:r>
              <a:rPr lang="en-GB" dirty="0"/>
              <a:t> que o </a:t>
            </a:r>
            <a:r>
              <a:rPr lang="en-GB" dirty="0" err="1"/>
              <a:t>projeto</a:t>
            </a:r>
            <a:r>
              <a:rPr lang="en-GB" dirty="0"/>
              <a:t> </a:t>
            </a:r>
            <a:r>
              <a:rPr lang="en-GB" dirty="0" err="1"/>
              <a:t>tenta</a:t>
            </a:r>
            <a:r>
              <a:rPr lang="en-GB" dirty="0"/>
              <a:t> resolver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Ricardo António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3541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Tipos</a:t>
            </a:r>
            <a:r>
              <a:rPr lang="en-GB" dirty="0"/>
              <a:t> de </a:t>
            </a:r>
            <a:r>
              <a:rPr lang="en-GB" dirty="0" err="1"/>
              <a:t>utilizador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Alexandre Ferreira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7172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Diagramas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Arruá</a:t>
            </a:r>
            <a:r>
              <a:rPr lang="en-GB" dirty="0"/>
              <a:t> </a:t>
            </a:r>
            <a:r>
              <a:rPr lang="en-GB" dirty="0" err="1"/>
              <a:t>Valentim</a:t>
            </a:r>
            <a:r>
              <a:rPr lang="en-GB" dirty="0"/>
              <a:t> &amp; Daniel Ferreira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295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 que </a:t>
            </a:r>
            <a:r>
              <a:rPr lang="en-GB" dirty="0" err="1"/>
              <a:t>ficou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fazer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Cristina </a:t>
            </a:r>
            <a:r>
              <a:rPr lang="en-GB" dirty="0" err="1"/>
              <a:t>Coxinho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40294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Melhorias</a:t>
            </a:r>
            <a:r>
              <a:rPr lang="en-GB" dirty="0"/>
              <a:t> do </a:t>
            </a:r>
            <a:r>
              <a:rPr lang="en-GB" dirty="0" err="1"/>
              <a:t>projeto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Cristina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467366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47</Words>
  <Application>Microsoft Office PowerPoint</Application>
  <PresentationFormat>Ecrã Panorâmico</PresentationFormat>
  <Paragraphs>14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Áreas Funcionais e Explicação de cada uma</vt:lpstr>
      <vt:lpstr>Levantamento de Requisitos</vt:lpstr>
      <vt:lpstr>Problemas Reais que o projeto tenta resolver</vt:lpstr>
      <vt:lpstr>Tipos de utilizador</vt:lpstr>
      <vt:lpstr>Diagramas</vt:lpstr>
      <vt:lpstr>O que ficou por fazer</vt:lpstr>
      <vt:lpstr>Melhorias do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Áreas Funcionais e Explicação de cada uma</dc:title>
  <dc:creator>Rafael Escudeiro</dc:creator>
  <cp:lastModifiedBy>Rafael Escudeiro</cp:lastModifiedBy>
  <cp:revision>1</cp:revision>
  <dcterms:created xsi:type="dcterms:W3CDTF">2017-06-06T14:58:42Z</dcterms:created>
  <dcterms:modified xsi:type="dcterms:W3CDTF">2017-06-06T15:05:22Z</dcterms:modified>
</cp:coreProperties>
</file>