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650F-43E6-466F-B1CB-3B670C8AC781}" type="datetimeFigureOut">
              <a:rPr lang="pt-PT" smtClean="0"/>
              <a:t>04-06-2017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0700-A865-452E-8A3E-922A2E5BDA6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1252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650F-43E6-466F-B1CB-3B670C8AC781}" type="datetimeFigureOut">
              <a:rPr lang="pt-PT" smtClean="0"/>
              <a:t>04-06-2017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0700-A865-452E-8A3E-922A2E5BDA6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887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650F-43E6-466F-B1CB-3B670C8AC781}" type="datetimeFigureOut">
              <a:rPr lang="pt-PT" smtClean="0"/>
              <a:t>04-06-2017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0700-A865-452E-8A3E-922A2E5BDA6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13857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650F-43E6-466F-B1CB-3B670C8AC781}" type="datetimeFigureOut">
              <a:rPr lang="pt-PT" smtClean="0"/>
              <a:t>04-06-2017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0700-A865-452E-8A3E-922A2E5BDA6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657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650F-43E6-466F-B1CB-3B670C8AC781}" type="datetimeFigureOut">
              <a:rPr lang="pt-PT" smtClean="0"/>
              <a:t>04-06-2017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0700-A865-452E-8A3E-922A2E5BDA6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8033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650F-43E6-466F-B1CB-3B670C8AC781}" type="datetimeFigureOut">
              <a:rPr lang="pt-PT" smtClean="0"/>
              <a:t>04-06-2017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0700-A865-452E-8A3E-922A2E5BDA6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0714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650F-43E6-466F-B1CB-3B670C8AC781}" type="datetimeFigureOut">
              <a:rPr lang="pt-PT" smtClean="0"/>
              <a:t>04-06-2017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0700-A865-452E-8A3E-922A2E5BDA6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89222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650F-43E6-466F-B1CB-3B670C8AC781}" type="datetimeFigureOut">
              <a:rPr lang="pt-PT" smtClean="0"/>
              <a:t>04-06-2017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0700-A865-452E-8A3E-922A2E5BDA6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6842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650F-43E6-466F-B1CB-3B670C8AC781}" type="datetimeFigureOut">
              <a:rPr lang="pt-PT" smtClean="0"/>
              <a:t>04-06-2017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0700-A865-452E-8A3E-922A2E5BDA6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80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650F-43E6-466F-B1CB-3B670C8AC781}" type="datetimeFigureOut">
              <a:rPr lang="pt-PT" smtClean="0"/>
              <a:t>04-06-2017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0700-A865-452E-8A3E-922A2E5BDA6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493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650F-43E6-466F-B1CB-3B670C8AC781}" type="datetimeFigureOut">
              <a:rPr lang="pt-PT" smtClean="0"/>
              <a:t>04-06-2017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0700-A865-452E-8A3E-922A2E5BDA6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8490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B650F-43E6-466F-B1CB-3B670C8AC781}" type="datetimeFigureOut">
              <a:rPr lang="pt-PT" smtClean="0"/>
              <a:t>04-06-2017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A0700-A865-452E-8A3E-922A2E5BDA6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9863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284" y="1500672"/>
            <a:ext cx="8823744" cy="469406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625056" y="431222"/>
            <a:ext cx="471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Diagrama reduzido do modelo da base de dados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56713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37" y="704510"/>
            <a:ext cx="2176529" cy="1126354"/>
          </a:xfrm>
        </p:spPr>
      </p:pic>
      <p:sp>
        <p:nvSpPr>
          <p:cNvPr id="5" name="CaixaDeTexto 4"/>
          <p:cNvSpPr txBox="1"/>
          <p:nvPr/>
        </p:nvSpPr>
        <p:spPr>
          <a:xfrm>
            <a:off x="4031088" y="1461532"/>
            <a:ext cx="6562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O Sistema de Gestão de Base de Dados (SGBD) adotado foi o </a:t>
            </a:r>
            <a:r>
              <a:rPr lang="pt-PT" dirty="0" err="1" smtClean="0"/>
              <a:t>MySQL</a:t>
            </a:r>
            <a:r>
              <a:rPr lang="pt-PT" dirty="0" smtClean="0"/>
              <a:t>.</a:t>
            </a:r>
            <a:endParaRPr lang="pt-PT" dirty="0"/>
          </a:p>
        </p:txBody>
      </p:sp>
      <p:sp>
        <p:nvSpPr>
          <p:cNvPr id="6" name="CaixaDeTexto 5"/>
          <p:cNvSpPr txBox="1"/>
          <p:nvPr/>
        </p:nvSpPr>
        <p:spPr>
          <a:xfrm>
            <a:off x="1210614" y="2588654"/>
            <a:ext cx="990239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 smtClean="0"/>
              <a:t>Implementa um modelo relacional que era o que mais se adequava ao projeto.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 smtClean="0"/>
              <a:t>Sistema multiplataforma (Windows, Linux).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 smtClean="0"/>
              <a:t>Compatibilidade a nível de drivers, e módulos de interface para diversas linguagens de programação.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 smtClean="0"/>
              <a:t>Excelente desempenho e estabilidade.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 smtClean="0"/>
              <a:t>Software livre, com base na licença GPL (</a:t>
            </a:r>
            <a:r>
              <a:rPr lang="pt-PT" i="1" dirty="0" smtClean="0"/>
              <a:t>General </a:t>
            </a:r>
            <a:r>
              <a:rPr lang="pt-PT" i="1" dirty="0" err="1" smtClean="0"/>
              <a:t>Public</a:t>
            </a:r>
            <a:r>
              <a:rPr lang="pt-PT" i="1" dirty="0" smtClean="0"/>
              <a:t> </a:t>
            </a:r>
            <a:r>
              <a:rPr lang="pt-PT" i="1" dirty="0" err="1" smtClean="0"/>
              <a:t>Licence</a:t>
            </a:r>
            <a:r>
              <a:rPr lang="pt-PT" dirty="0" smtClean="0"/>
              <a:t>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 smtClean="0"/>
              <a:t>Suporta transações, cursores, </a:t>
            </a:r>
            <a:r>
              <a:rPr lang="pt-PT" i="1" dirty="0" err="1" smtClean="0"/>
              <a:t>stored</a:t>
            </a:r>
            <a:r>
              <a:rPr lang="pt-PT" i="1" dirty="0" smtClean="0"/>
              <a:t> </a:t>
            </a:r>
            <a:r>
              <a:rPr lang="pt-PT" i="1" dirty="0" err="1" smtClean="0"/>
              <a:t>procedures</a:t>
            </a:r>
            <a:r>
              <a:rPr lang="pt-PT" dirty="0" smtClean="0"/>
              <a:t>, funções e </a:t>
            </a:r>
            <a:r>
              <a:rPr lang="pt-PT" i="1" dirty="0" err="1" smtClean="0"/>
              <a:t>triggers</a:t>
            </a:r>
            <a:r>
              <a:rPr lang="pt-PT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 smtClean="0"/>
              <a:t>Conhecimento consolidado.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723976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94</Words>
  <Application>Microsoft Office PowerPoint</Application>
  <PresentationFormat>Ecrã Panorâmico</PresentationFormat>
  <Paragraphs>15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Rui Silva</dc:creator>
  <cp:lastModifiedBy>Rui Silva</cp:lastModifiedBy>
  <cp:revision>3</cp:revision>
  <dcterms:created xsi:type="dcterms:W3CDTF">2017-06-04T22:37:46Z</dcterms:created>
  <dcterms:modified xsi:type="dcterms:W3CDTF">2017-06-04T23:01:45Z</dcterms:modified>
</cp:coreProperties>
</file>