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57" r:id="rId4"/>
    <p:sldId id="265" r:id="rId5"/>
    <p:sldId id="266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59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Faça clique para editar o estilo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A58ADF8C-2D99-40F9-AF07-59F37950004D}" type="datetimeFigureOut">
              <a:rPr lang="pt-PT" smtClean="0"/>
              <a:t>08/06/2017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5A4F34E4-BD86-43EF-8CE8-310FC224728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3744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grafia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ADF8C-2D99-40F9-AF07-59F37950004D}" type="datetimeFigureOut">
              <a:rPr lang="pt-PT" smtClean="0"/>
              <a:t>08/06/2017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F34E4-BD86-43EF-8CE8-310FC224728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69236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ADF8C-2D99-40F9-AF07-59F37950004D}" type="datetimeFigureOut">
              <a:rPr lang="pt-PT" smtClean="0"/>
              <a:t>08/06/2017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F34E4-BD86-43EF-8CE8-310FC224728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939577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ADF8C-2D99-40F9-AF07-59F37950004D}" type="datetimeFigureOut">
              <a:rPr lang="pt-PT" smtClean="0"/>
              <a:t>08/06/2017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F34E4-BD86-43EF-8CE8-310FC224728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466403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ADF8C-2D99-40F9-AF07-59F37950004D}" type="datetimeFigureOut">
              <a:rPr lang="pt-PT" smtClean="0"/>
              <a:t>08/06/2017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F34E4-BD86-43EF-8CE8-310FC224728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835121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ADF8C-2D99-40F9-AF07-59F37950004D}" type="datetimeFigureOut">
              <a:rPr lang="pt-PT" smtClean="0"/>
              <a:t>08/06/2017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F34E4-BD86-43EF-8CE8-310FC224728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447606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3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ADF8C-2D99-40F9-AF07-59F37950004D}" type="datetimeFigureOut">
              <a:rPr lang="pt-PT" smtClean="0"/>
              <a:t>08/06/2017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F34E4-BD86-43EF-8CE8-310FC224728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40743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A58ADF8C-2D99-40F9-AF07-59F37950004D}" type="datetimeFigureOut">
              <a:rPr lang="pt-PT" smtClean="0"/>
              <a:t>08/06/2017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F34E4-BD86-43EF-8CE8-310FC224728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58352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A58ADF8C-2D99-40F9-AF07-59F37950004D}" type="datetimeFigureOut">
              <a:rPr lang="pt-PT" smtClean="0"/>
              <a:t>08/06/2017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F34E4-BD86-43EF-8CE8-310FC224728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04103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ADF8C-2D99-40F9-AF07-59F37950004D}" type="datetimeFigureOut">
              <a:rPr lang="pt-PT" smtClean="0"/>
              <a:t>08/06/2017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F34E4-BD86-43EF-8CE8-310FC224728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26701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ADF8C-2D99-40F9-AF07-59F37950004D}" type="datetimeFigureOut">
              <a:rPr lang="pt-PT" smtClean="0"/>
              <a:t>08/06/2017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F34E4-BD86-43EF-8CE8-310FC224728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25856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ADF8C-2D99-40F9-AF07-59F37950004D}" type="datetimeFigureOut">
              <a:rPr lang="pt-PT" smtClean="0"/>
              <a:t>08/06/2017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F34E4-BD86-43EF-8CE8-310FC224728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61614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ADF8C-2D99-40F9-AF07-59F37950004D}" type="datetimeFigureOut">
              <a:rPr lang="pt-PT" smtClean="0"/>
              <a:t>08/06/2017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F34E4-BD86-43EF-8CE8-310FC224728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67378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ADF8C-2D99-40F9-AF07-59F37950004D}" type="datetimeFigureOut">
              <a:rPr lang="pt-PT" smtClean="0"/>
              <a:t>08/06/2017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F34E4-BD86-43EF-8CE8-310FC224728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54960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ADF8C-2D99-40F9-AF07-59F37950004D}" type="datetimeFigureOut">
              <a:rPr lang="pt-PT" smtClean="0"/>
              <a:t>08/06/2017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F34E4-BD86-43EF-8CE8-310FC224728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65292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ADF8C-2D99-40F9-AF07-59F37950004D}" type="datetimeFigureOut">
              <a:rPr lang="pt-PT" smtClean="0"/>
              <a:t>08/06/2017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F34E4-BD86-43EF-8CE8-310FC224728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24894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ADF8C-2D99-40F9-AF07-59F37950004D}" type="datetimeFigureOut">
              <a:rPr lang="pt-PT" smtClean="0"/>
              <a:t>08/06/2017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F34E4-BD86-43EF-8CE8-310FC224728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19919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A58ADF8C-2D99-40F9-AF07-59F37950004D}" type="datetimeFigureOut">
              <a:rPr lang="pt-PT" smtClean="0"/>
              <a:t>08/06/2017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pt-PT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5A4F34E4-BD86-43EF-8CE8-310FC224728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18320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agem relacionada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72" b="3185"/>
          <a:stretch/>
        </p:blipFill>
        <p:spPr bwMode="auto">
          <a:xfrm>
            <a:off x="8011236" y="1447327"/>
            <a:ext cx="4180764" cy="4721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9863" y="3599123"/>
            <a:ext cx="2947916" cy="19240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6" name="Picture 2" descr="Resultado de imagem para um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255" y="3056071"/>
            <a:ext cx="3914775" cy="3409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72874" y="874372"/>
            <a:ext cx="7884905" cy="1924999"/>
          </a:xfrm>
        </p:spPr>
        <p:txBody>
          <a:bodyPr/>
          <a:lstStyle/>
          <a:p>
            <a:pPr algn="ctr"/>
            <a:r>
              <a:rPr lang="pt-PT" sz="6000" b="1" dirty="0"/>
              <a:t>Componente</a:t>
            </a:r>
            <a:br>
              <a:rPr lang="pt-PT" sz="6000" b="1" dirty="0"/>
            </a:br>
            <a:r>
              <a:rPr lang="pt-PT" sz="6000" b="1" dirty="0"/>
              <a:t> Análise Sistemas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927783" y="5523173"/>
            <a:ext cx="4112076" cy="861420"/>
          </a:xfrm>
        </p:spPr>
        <p:txBody>
          <a:bodyPr/>
          <a:lstStyle/>
          <a:p>
            <a:pPr algn="ctr"/>
            <a:r>
              <a:rPr lang="pt-PT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Requisitos e Diagramas</a:t>
            </a:r>
          </a:p>
        </p:txBody>
      </p:sp>
    </p:spTree>
    <p:extLst>
      <p:ext uri="{BB962C8B-B14F-4D97-AF65-F5344CB8AC3E}">
        <p14:creationId xmlns:p14="http://schemas.microsoft.com/office/powerpoint/2010/main" val="1363744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/>
              <a:t>Áreas Funcionais - Renato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66102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/>
              <a:t>Levantamento de Requisitos - Rafael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768968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/>
              <a:t>Problemas Reais que o Projeto visa Resolver - Ricardo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64397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/>
              <a:t>Tipos de Utilizador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914400" y="2364377"/>
            <a:ext cx="10162903" cy="3683726"/>
          </a:xfrm>
        </p:spPr>
        <p:txBody>
          <a:bodyPr>
            <a:normAutofit fontScale="92500" lnSpcReduction="20000"/>
          </a:bodyPr>
          <a:lstStyle/>
          <a:p>
            <a:r>
              <a:rPr lang="pt-PT" sz="2000" b="1" dirty="0"/>
              <a:t>Visitante:</a:t>
            </a:r>
          </a:p>
          <a:p>
            <a:pPr marL="0" indent="0">
              <a:buNone/>
            </a:pPr>
            <a:r>
              <a:rPr lang="pt-PT" dirty="0"/>
              <a:t>Utilizador do sistema que não está registado possuindo funcionalidades limitadas, apenas pode: </a:t>
            </a:r>
            <a:r>
              <a:rPr lang="pt-PT" b="1" dirty="0"/>
              <a:t>Visualizar Perfis</a:t>
            </a:r>
            <a:r>
              <a:rPr lang="pt-PT" dirty="0"/>
              <a:t>, </a:t>
            </a:r>
            <a:r>
              <a:rPr lang="pt-PT" b="1" dirty="0"/>
              <a:t>Visualizar</a:t>
            </a:r>
            <a:r>
              <a:rPr lang="pt-PT" dirty="0"/>
              <a:t> </a:t>
            </a:r>
            <a:r>
              <a:rPr lang="pt-PT" b="1" dirty="0"/>
              <a:t>Projetos Públicos</a:t>
            </a:r>
            <a:r>
              <a:rPr lang="pt-PT" dirty="0"/>
              <a:t>, </a:t>
            </a:r>
            <a:r>
              <a:rPr lang="pt-PT" b="1" dirty="0"/>
              <a:t>Registar-se no Sistema</a:t>
            </a:r>
            <a:r>
              <a:rPr lang="pt-PT" dirty="0"/>
              <a:t>.</a:t>
            </a:r>
          </a:p>
          <a:p>
            <a:endParaRPr lang="pt-PT" sz="2000" b="1" dirty="0"/>
          </a:p>
          <a:p>
            <a:r>
              <a:rPr lang="pt-PT" sz="2000" b="1" dirty="0"/>
              <a:t>Docentes:</a:t>
            </a:r>
          </a:p>
          <a:p>
            <a:pPr marL="0" indent="0">
              <a:buNone/>
            </a:pPr>
            <a:r>
              <a:rPr lang="pt-PT" dirty="0"/>
              <a:t>Utilizador do sistema que alem das outas funcionalidades pertencentes a todos os utilizadores pode: </a:t>
            </a:r>
            <a:r>
              <a:rPr lang="pt-PT" b="1" dirty="0"/>
              <a:t>Criar Projetos</a:t>
            </a:r>
            <a:r>
              <a:rPr lang="pt-PT" dirty="0"/>
              <a:t>, </a:t>
            </a:r>
            <a:r>
              <a:rPr lang="pt-PT" b="1" dirty="0"/>
              <a:t>Atribuir e</a:t>
            </a:r>
            <a:r>
              <a:rPr lang="pt-PT" dirty="0"/>
              <a:t> </a:t>
            </a:r>
            <a:r>
              <a:rPr lang="pt-PT" b="1" dirty="0"/>
              <a:t>Avaliar Projetos </a:t>
            </a:r>
            <a:r>
              <a:rPr lang="pt-PT" dirty="0"/>
              <a:t>e </a:t>
            </a:r>
            <a:r>
              <a:rPr lang="pt-PT" b="1" dirty="0"/>
              <a:t>Analisar Candidaturas</a:t>
            </a:r>
            <a:r>
              <a:rPr lang="pt-PT" dirty="0"/>
              <a:t>.</a:t>
            </a:r>
          </a:p>
          <a:p>
            <a:pPr marL="0" indent="0">
              <a:buNone/>
            </a:pPr>
            <a:endParaRPr lang="pt-PT" sz="2000" b="1" dirty="0"/>
          </a:p>
          <a:p>
            <a:r>
              <a:rPr lang="pt-PT" sz="2000" b="1" dirty="0"/>
              <a:t>	Aluno:</a:t>
            </a:r>
          </a:p>
          <a:p>
            <a:pPr marL="0" indent="0">
              <a:buNone/>
            </a:pPr>
            <a:r>
              <a:rPr lang="pt-PT" dirty="0"/>
              <a:t>Utilizador do sistema que alem das outas funcionalidades pertencentes a todos os utilizadores pode: </a:t>
            </a:r>
            <a:r>
              <a:rPr lang="pt-PT" b="1" dirty="0"/>
              <a:t>Criar Projetos</a:t>
            </a:r>
            <a:r>
              <a:rPr lang="pt-PT" dirty="0"/>
              <a:t>, </a:t>
            </a:r>
            <a:r>
              <a:rPr lang="pt-PT" b="1" dirty="0"/>
              <a:t>Candidatar-se a projetos</a:t>
            </a:r>
            <a:r>
              <a:rPr lang="pt-PT" dirty="0"/>
              <a:t>, </a:t>
            </a:r>
            <a:r>
              <a:rPr lang="pt-PT" b="1" dirty="0"/>
              <a:t>Submeter Demonstrações de Projetos </a:t>
            </a:r>
            <a:r>
              <a:rPr lang="pt-PT" dirty="0"/>
              <a:t>e </a:t>
            </a:r>
            <a:r>
              <a:rPr lang="pt-PT" b="1" dirty="0"/>
              <a:t>Criar, Eliminar e Juntar-se a Grupos de Alunos</a:t>
            </a:r>
            <a:r>
              <a:rPr lang="pt-PT" dirty="0"/>
              <a:t>.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672823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/>
              <a:t>Diagramas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1154954" y="2183642"/>
            <a:ext cx="8825659" cy="3836158"/>
          </a:xfrm>
        </p:spPr>
        <p:txBody>
          <a:bodyPr/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73114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/>
              <a:t>O que ficou por fazer - Cristina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398894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/>
              <a:t>Melhorias do Projeto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270107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a de Reunião de Ião">
  <a:themeElements>
    <a:clrScheme name="Verde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Sala de Reunião de Ião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la de Reunião de Ião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94</TotalTime>
  <Words>91</Words>
  <Application>Microsoft Office PowerPoint</Application>
  <PresentationFormat>Ecrã Panorâmico</PresentationFormat>
  <Paragraphs>17</Paragraphs>
  <Slides>8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Sala de Reunião de Ião</vt:lpstr>
      <vt:lpstr>Componente  Análise Sistemas</vt:lpstr>
      <vt:lpstr>Áreas Funcionais - Renato</vt:lpstr>
      <vt:lpstr>Levantamento de Requisitos - Rafael</vt:lpstr>
      <vt:lpstr>Problemas Reais que o Projeto visa Resolver - Ricardo</vt:lpstr>
      <vt:lpstr>Tipos de Utilizador</vt:lpstr>
      <vt:lpstr>Diagramas</vt:lpstr>
      <vt:lpstr>O que ficou por fazer - Cristina</vt:lpstr>
      <vt:lpstr>Melhorias do Projeto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Parte de Análise Sistemas</dc:title>
  <dc:creator>Antonio</dc:creator>
  <cp:lastModifiedBy>Alexandre Ferreira</cp:lastModifiedBy>
  <cp:revision>14</cp:revision>
  <dcterms:created xsi:type="dcterms:W3CDTF">2017-06-01T15:11:30Z</dcterms:created>
  <dcterms:modified xsi:type="dcterms:W3CDTF">2017-06-08T16:12:13Z</dcterms:modified>
</cp:coreProperties>
</file>