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4452" autoAdjust="0"/>
  </p:normalViewPr>
  <p:slideViewPr>
    <p:cSldViewPr snapToGrid="0">
      <p:cViewPr varScale="1">
        <p:scale>
          <a:sx n="48" d="100"/>
          <a:sy n="48" d="100"/>
        </p:scale>
        <p:origin x="15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4B38B-BA98-4442-8A85-EE92137CB5A3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C2EF-4720-490D-8E6B-861222FB49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373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 abordagem inicial da equipa de Base de Dados foi feita com demasiado detalhe, preocupando-se com a escalabilidade do projeto e com a rastreabilidade de todas as alterações efetuadas, o que fez</a:t>
            </a:r>
            <a:r>
              <a:rPr lang="pt-PT" baseline="0" dirty="0" smtClean="0"/>
              <a:t> com que o modelo tivesse demasiadas tabelas e se torna-se algo complexo.</a:t>
            </a:r>
          </a:p>
          <a:p>
            <a:r>
              <a:rPr lang="pt-PT" baseline="0" dirty="0" smtClean="0"/>
              <a:t>Após uma reunião com todos os colegas e uma reavaliação do problema, decidiu-se simplificar o modelo, tornando-o mais simples e ágil, mas garantindo sempre o suporte a todas as necessidades da aplicação.</a:t>
            </a:r>
          </a:p>
          <a:p>
            <a:r>
              <a:rPr lang="pt-PT" baseline="0" dirty="0" smtClean="0"/>
              <a:t>A base de dados que vemos no diagrama é um modelo simplificado sem algumas tabelas de relacionamento.</a:t>
            </a:r>
          </a:p>
          <a:p>
            <a:r>
              <a:rPr lang="pt-PT" baseline="0" dirty="0" smtClean="0"/>
              <a:t>A que está implementada conta com um total de 13 tabelas e 30 procedimentos que dão suporte à API e facilitam o trabalho, efetuando várias verificações.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Explicação do modelo:</a:t>
            </a:r>
          </a:p>
          <a:p>
            <a:endParaRPr lang="pt-PT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dirty="0" smtClean="0"/>
              <a:t>O utilizador tem sempre um tipo,</a:t>
            </a:r>
            <a:r>
              <a:rPr lang="pt-PT" baseline="0" dirty="0" smtClean="0"/>
              <a:t> mas pode ou não ter atributos e grupo.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baseline="0" dirty="0" smtClean="0"/>
              <a:t>O grupo é constituído por 1 ou vários utilizadores.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baseline="0" dirty="0" smtClean="0"/>
              <a:t>Uma candidatura tem obrigatoriamente um grupo e um grupo pode fazer várias candidaturas.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baseline="0" dirty="0" smtClean="0"/>
              <a:t>Um projeto pode ou não ter várias candidaturas e atributos.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baseline="0" dirty="0" smtClean="0"/>
              <a:t>Um projeto tem sempre um curso.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baseline="0" dirty="0" smtClean="0"/>
              <a:t>O curso pode ou não ter projetos, mas tem sempre uma escola.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PT" baseline="0" dirty="0" smtClean="0"/>
              <a:t>A escola, pode ou não ter cursos.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9C2EF-4720-490D-8E6B-861222FB494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08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9C2EF-4720-490D-8E6B-861222FB494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45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25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88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8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7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03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7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22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84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0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9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9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650F-43E6-466F-B1CB-3B670C8AC781}" type="datetimeFigureOut">
              <a:rPr lang="pt-PT" smtClean="0"/>
              <a:t>07-06-2017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86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25056" y="431222"/>
            <a:ext cx="471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Diagrama reduzido do modelo da base de dados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5" y="1056067"/>
            <a:ext cx="6902323" cy="56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704510"/>
            <a:ext cx="2176529" cy="1126354"/>
          </a:xfrm>
        </p:spPr>
      </p:pic>
      <p:sp>
        <p:nvSpPr>
          <p:cNvPr id="5" name="CaixaDeTexto 4"/>
          <p:cNvSpPr txBox="1"/>
          <p:nvPr/>
        </p:nvSpPr>
        <p:spPr>
          <a:xfrm>
            <a:off x="4031088" y="1461532"/>
            <a:ext cx="656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Sistema de Gestão de Base de Dados (SGBD) adotado foi o </a:t>
            </a:r>
            <a:r>
              <a:rPr lang="pt-PT" dirty="0" err="1" smtClean="0"/>
              <a:t>MySQL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10614" y="2588654"/>
            <a:ext cx="99023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Implementa um modelo relacional que era o que mais se adequava ao projeto.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Sistema multiplataforma (Windows, Linux).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Compatibilidade a nível de drivers, e módulos de interface para diversas linguagens de programação.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Excelente desempenho e estabilidade.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Software livre, com base na licença GPL (</a:t>
            </a:r>
            <a:r>
              <a:rPr lang="pt-PT" i="1" dirty="0" smtClean="0"/>
              <a:t>General </a:t>
            </a:r>
            <a:r>
              <a:rPr lang="pt-PT" i="1" dirty="0" err="1" smtClean="0"/>
              <a:t>Public</a:t>
            </a:r>
            <a:r>
              <a:rPr lang="pt-PT" i="1" dirty="0" smtClean="0"/>
              <a:t> </a:t>
            </a:r>
            <a:r>
              <a:rPr lang="pt-PT" i="1" dirty="0" err="1" smtClean="0"/>
              <a:t>Licence</a:t>
            </a:r>
            <a:r>
              <a:rPr lang="pt-PT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Suporta transações, cursores, </a:t>
            </a:r>
            <a:r>
              <a:rPr lang="pt-PT" i="1" dirty="0" err="1" smtClean="0"/>
              <a:t>stored</a:t>
            </a:r>
            <a:r>
              <a:rPr lang="pt-PT" i="1" dirty="0" smtClean="0"/>
              <a:t> </a:t>
            </a:r>
            <a:r>
              <a:rPr lang="pt-PT" i="1" dirty="0" err="1" smtClean="0"/>
              <a:t>procedures</a:t>
            </a:r>
            <a:r>
              <a:rPr lang="pt-PT" dirty="0" smtClean="0"/>
              <a:t>, funções e </a:t>
            </a:r>
            <a:r>
              <a:rPr lang="pt-PT" i="1" dirty="0" err="1" smtClean="0"/>
              <a:t>triggers</a:t>
            </a:r>
            <a:r>
              <a:rPr lang="pt-PT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Conhecimento consolidado.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2397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310</Words>
  <Application>Microsoft Office PowerPoint</Application>
  <PresentationFormat>Ecrã Panorâmico</PresentationFormat>
  <Paragraphs>31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Silva</dc:creator>
  <cp:lastModifiedBy>Rui Silva</cp:lastModifiedBy>
  <cp:revision>8</cp:revision>
  <dcterms:created xsi:type="dcterms:W3CDTF">2017-06-04T22:37:46Z</dcterms:created>
  <dcterms:modified xsi:type="dcterms:W3CDTF">2017-06-07T01:04:53Z</dcterms:modified>
</cp:coreProperties>
</file>