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4" r:id="rId4"/>
    <p:sldId id="257" r:id="rId5"/>
    <p:sldId id="265" r:id="rId6"/>
    <p:sldId id="266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4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923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395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6640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51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4760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74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83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41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67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585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161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737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96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29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489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991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8ADF8C-2D99-40F9-AF07-59F37950004D}" type="datetimeFigureOut">
              <a:rPr lang="pt-PT" smtClean="0"/>
              <a:t>08/06/2017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PT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4F34E4-BD86-43EF-8CE8-310FC224728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3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2" b="3185"/>
          <a:stretch/>
        </p:blipFill>
        <p:spPr bwMode="auto">
          <a:xfrm>
            <a:off x="8011236" y="1447327"/>
            <a:ext cx="4180764" cy="47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863" y="3599123"/>
            <a:ext cx="2947916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Resultado de imagem para um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55" y="3056071"/>
            <a:ext cx="39147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2874" y="874373"/>
            <a:ext cx="7884905" cy="1216698"/>
          </a:xfrm>
        </p:spPr>
        <p:txBody>
          <a:bodyPr/>
          <a:lstStyle/>
          <a:p>
            <a:pPr algn="ctr"/>
            <a:r>
              <a:rPr lang="pt-PT" sz="6000" b="1" dirty="0" smtClean="0"/>
              <a:t>Análise Sistemas</a:t>
            </a:r>
            <a:endParaRPr lang="pt-PT" sz="6000" b="1" dirty="0"/>
          </a:p>
        </p:txBody>
      </p:sp>
    </p:spTree>
    <p:extLst>
      <p:ext uri="{BB962C8B-B14F-4D97-AF65-F5344CB8AC3E}">
        <p14:creationId xmlns:p14="http://schemas.microsoft.com/office/powerpoint/2010/main" val="13637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Projectary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0360" y="2480930"/>
            <a:ext cx="4787947" cy="3416300"/>
          </a:xfrm>
        </p:spPr>
        <p:txBody>
          <a:bodyPr/>
          <a:lstStyle/>
          <a:p>
            <a:pPr marL="0" indent="0">
              <a:buNone/>
            </a:pPr>
            <a:r>
              <a:rPr lang="pt-PT" sz="2000" b="1" dirty="0">
                <a:solidFill>
                  <a:schemeClr val="accent1">
                    <a:lumMod val="50000"/>
                  </a:schemeClr>
                </a:solidFill>
              </a:rPr>
              <a:t>Em que consiste:</a:t>
            </a:r>
          </a:p>
          <a:p>
            <a:r>
              <a:rPr lang="pt-PT" dirty="0" smtClean="0"/>
              <a:t>Solução web para gerir projetos finais.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r>
              <a:rPr lang="pt-PT" sz="2000" b="1" dirty="0">
                <a:solidFill>
                  <a:schemeClr val="accent1">
                    <a:lumMod val="50000"/>
                  </a:schemeClr>
                </a:solidFill>
              </a:rPr>
              <a:t>Componentes do </a:t>
            </a:r>
            <a:r>
              <a:rPr lang="pt-PT" sz="2000" b="1" dirty="0" smtClean="0">
                <a:solidFill>
                  <a:schemeClr val="accent1">
                    <a:lumMod val="50000"/>
                  </a:schemeClr>
                </a:solidFill>
              </a:rPr>
              <a:t>projeto:</a:t>
            </a:r>
            <a:endParaRPr lang="pt-PT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2"/>
            <a:r>
              <a:rPr lang="pt-PT" dirty="0"/>
              <a:t>E</a:t>
            </a:r>
            <a:r>
              <a:rPr lang="pt-PT" dirty="0" smtClean="0"/>
              <a:t>ntrega de enunciados, relatórios e todas as componentes de avaliação.</a:t>
            </a:r>
          </a:p>
          <a:p>
            <a:pPr lvl="2"/>
            <a:r>
              <a:rPr lang="pt-PT" dirty="0" smtClean="0"/>
              <a:t>Candidatura a um projeto</a:t>
            </a:r>
          </a:p>
          <a:p>
            <a:pPr lvl="2"/>
            <a:r>
              <a:rPr lang="pt-PT" dirty="0" smtClean="0"/>
              <a:t>Criação de perfil de utilizador</a:t>
            </a:r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 smtClean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97807"/>
            <a:ext cx="6819014" cy="38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0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Áreas Funcionais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147777"/>
            <a:ext cx="3062627" cy="455782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pt-PT" dirty="0" smtClean="0"/>
              <a:t>Análise de Sistemas  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Base de Dados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Front-end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API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Testes</a:t>
            </a: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5401340" y="2332076"/>
            <a:ext cx="3158460" cy="4426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900" b="1" dirty="0" smtClean="0">
                <a:solidFill>
                  <a:schemeClr val="accent1">
                    <a:lumMod val="50000"/>
                  </a:schemeClr>
                </a:solidFill>
              </a:rPr>
              <a:t>AS Responsável por: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Requisitos do sistema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Diagramas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Apresentação do </a:t>
            </a:r>
            <a:r>
              <a:rPr lang="pt-PT" dirty="0" smtClean="0"/>
              <a:t>projeto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Relatório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sz="1900" b="1" dirty="0" smtClean="0">
                <a:solidFill>
                  <a:schemeClr val="accent1">
                    <a:lumMod val="50000"/>
                  </a:schemeClr>
                </a:solidFill>
              </a:rPr>
              <a:t>BD </a:t>
            </a:r>
            <a:r>
              <a:rPr lang="pt-PT" sz="1900" b="1" dirty="0">
                <a:solidFill>
                  <a:schemeClr val="accent1">
                    <a:lumMod val="50000"/>
                  </a:schemeClr>
                </a:solidFill>
              </a:rPr>
              <a:t>Responsável por</a:t>
            </a:r>
            <a:r>
              <a:rPr lang="pt-PT" sz="19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Desenho da BD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Conceção da </a:t>
            </a:r>
            <a:r>
              <a:rPr lang="pt-PT" dirty="0" smtClean="0"/>
              <a:t>BD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Criação de procedimentos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sz="1900" b="1" dirty="0" smtClean="0">
                <a:solidFill>
                  <a:schemeClr val="accent1">
                    <a:lumMod val="50000"/>
                  </a:schemeClr>
                </a:solidFill>
              </a:rPr>
              <a:t>Front-end </a:t>
            </a:r>
            <a:r>
              <a:rPr lang="pt-PT" sz="1900" b="1" dirty="0">
                <a:solidFill>
                  <a:schemeClr val="accent1">
                    <a:lumMod val="50000"/>
                  </a:schemeClr>
                </a:solidFill>
              </a:rPr>
              <a:t>Responsável por</a:t>
            </a:r>
            <a:r>
              <a:rPr lang="pt-PT" sz="1900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pt-PT" dirty="0" smtClean="0"/>
              <a:t>Toda a interação direta com o utilizador</a:t>
            </a: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8406819" y="2321453"/>
            <a:ext cx="2913320" cy="406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pt-PT" sz="1500" b="1" dirty="0">
                <a:solidFill>
                  <a:schemeClr val="accent1">
                    <a:lumMod val="50000"/>
                  </a:schemeClr>
                </a:solidFill>
              </a:rPr>
              <a:t>API Responsável por:</a:t>
            </a:r>
          </a:p>
          <a:p>
            <a:pPr lvl="1">
              <a:lnSpc>
                <a:spcPct val="150000"/>
              </a:lnSpc>
            </a:pPr>
            <a:r>
              <a:rPr lang="pt-PT" sz="1300" dirty="0" smtClean="0"/>
              <a:t>Todo o Back-end</a:t>
            </a:r>
            <a:endParaRPr lang="pt-PT" sz="1300" dirty="0"/>
          </a:p>
          <a:p>
            <a:pPr lvl="1">
              <a:lnSpc>
                <a:spcPct val="150000"/>
              </a:lnSpc>
            </a:pPr>
            <a:r>
              <a:rPr lang="pt-PT" sz="1300" dirty="0" smtClean="0"/>
              <a:t>Criação de rotas</a:t>
            </a:r>
            <a:endParaRPr lang="pt-PT" sz="1300" dirty="0"/>
          </a:p>
          <a:p>
            <a:pPr lvl="1">
              <a:lnSpc>
                <a:spcPct val="150000"/>
              </a:lnSpc>
            </a:pPr>
            <a:r>
              <a:rPr lang="pt-PT" sz="1300" dirty="0" smtClean="0"/>
              <a:t>Comunicação entre Front-end e BD</a:t>
            </a:r>
            <a:endParaRPr lang="pt-PT" sz="1300" dirty="0"/>
          </a:p>
          <a:p>
            <a:pPr>
              <a:lnSpc>
                <a:spcPct val="130000"/>
              </a:lnSpc>
            </a:pPr>
            <a:r>
              <a:rPr lang="pt-PT" sz="1500" b="1" dirty="0">
                <a:solidFill>
                  <a:schemeClr val="accent1">
                    <a:lumMod val="50000"/>
                  </a:schemeClr>
                </a:solidFill>
              </a:rPr>
              <a:t>Testes Responsável por:</a:t>
            </a:r>
          </a:p>
          <a:p>
            <a:pPr lvl="1">
              <a:lnSpc>
                <a:spcPct val="160000"/>
              </a:lnSpc>
            </a:pPr>
            <a:r>
              <a:rPr lang="pt-PT" sz="1300" dirty="0" smtClean="0"/>
              <a:t>Testar as diferentes componentes criadas</a:t>
            </a:r>
            <a:endParaRPr lang="pt-PT" sz="1300" dirty="0"/>
          </a:p>
          <a:p>
            <a:pPr lvl="1">
              <a:lnSpc>
                <a:spcPct val="160000"/>
              </a:lnSpc>
            </a:pPr>
            <a:r>
              <a:rPr lang="pt-PT" sz="1300" dirty="0" smtClean="0"/>
              <a:t>Testar a aplicação final</a:t>
            </a:r>
            <a:endParaRPr lang="pt-PT" sz="13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20" y="2518178"/>
            <a:ext cx="357966" cy="219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20" y="3308107"/>
            <a:ext cx="267799" cy="26779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65" y="4132874"/>
            <a:ext cx="295456" cy="29381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10" y="4960481"/>
            <a:ext cx="253020" cy="2530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679" y="56600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0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Levantamento de Requisitos - Rafael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89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Problemas Reais que o Projeto visa Resolver - Ricardo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43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Tipos de Utilizador - Alexandre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282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Diagramas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4954" y="2183642"/>
            <a:ext cx="8825659" cy="3836158"/>
          </a:xfrm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31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O que ficou por fazer - Cristina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889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/>
              <a:t>Melhorias do Projeto</a:t>
            </a:r>
            <a:endParaRPr lang="pt-PT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70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ão de Iã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ala de Reunião de 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ão de 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144</Words>
  <Application>Microsoft Office PowerPoint</Application>
  <PresentationFormat>Ecrã Panorâmico</PresentationFormat>
  <Paragraphs>40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de Reunião de Ião</vt:lpstr>
      <vt:lpstr>Análise Sistemas</vt:lpstr>
      <vt:lpstr>Projectary</vt:lpstr>
      <vt:lpstr>Áreas Funcionais</vt:lpstr>
      <vt:lpstr>Levantamento de Requisitos - Rafael</vt:lpstr>
      <vt:lpstr>Problemas Reais que o Projeto visa Resolver - Ricardo</vt:lpstr>
      <vt:lpstr>Tipos de Utilizador - Alexandre</vt:lpstr>
      <vt:lpstr>Diagramas</vt:lpstr>
      <vt:lpstr>O que ficou por fazer - Cristina</vt:lpstr>
      <vt:lpstr>Melhorias do Projeto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de Análise Sistemas</dc:title>
  <dc:creator>Antonio</dc:creator>
  <cp:lastModifiedBy>Renato Antunes</cp:lastModifiedBy>
  <cp:revision>24</cp:revision>
  <dcterms:created xsi:type="dcterms:W3CDTF">2017-06-01T15:11:30Z</dcterms:created>
  <dcterms:modified xsi:type="dcterms:W3CDTF">2017-06-08T16:10:52Z</dcterms:modified>
</cp:coreProperties>
</file>