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handoutMasterIdLst>
    <p:handoutMasterId r:id="rId11"/>
  </p:handoutMasterIdLst>
  <p:sldIdLst>
    <p:sldId id="453" r:id="rId2"/>
    <p:sldId id="471" r:id="rId3"/>
    <p:sldId id="474" r:id="rId4"/>
    <p:sldId id="475" r:id="rId5"/>
    <p:sldId id="476" r:id="rId6"/>
    <p:sldId id="477" r:id="rId7"/>
    <p:sldId id="478" r:id="rId8"/>
    <p:sldId id="433" r:id="rId9"/>
  </p:sldIdLst>
  <p:sldSz cx="9144000" cy="6858000" type="screen4x3"/>
  <p:notesSz cx="7104063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5" autoAdjust="0"/>
    <p:restoredTop sz="91237" autoAdjust="0"/>
  </p:normalViewPr>
  <p:slideViewPr>
    <p:cSldViewPr>
      <p:cViewPr varScale="1">
        <p:scale>
          <a:sx n="71" d="100"/>
          <a:sy n="71" d="100"/>
        </p:scale>
        <p:origin x="10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22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7AE45-DA02-4021-BA38-CC5E76D97095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C58D2-3E14-4B5C-BC30-A3E34DF7B3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655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2417077-8717-41F4-AE61-58744E6BE8F2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75042C1-FAB3-4E5B-9457-C16C3ABB69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1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042C1-FAB3-4E5B-9457-C16C3ABB691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2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042C1-FAB3-4E5B-9457-C16C3ABB691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39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042C1-FAB3-4E5B-9457-C16C3ABB691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39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042C1-FAB3-4E5B-9457-C16C3ABB691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115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042C1-FAB3-4E5B-9457-C16C3ABB691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532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042C1-FAB3-4E5B-9457-C16C3ABB69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58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042C1-FAB3-4E5B-9457-C16C3ABB691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211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9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84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702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4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681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6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23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6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2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95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4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6146-8B41-48A5-8766-A6DE62F9410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E484-A0DA-4686-A99A-96CA77C5DE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103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46" y="160538"/>
            <a:ext cx="1231709" cy="125223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475656" y="1580683"/>
            <a:ext cx="6192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latin typeface="Myriad Pro" pitchFamily="34" charset="0"/>
                <a:cs typeface="Times New Roman" pitchFamily="18" charset="0"/>
              </a:rPr>
              <a:t>Instituto Politécnico de Tomar</a:t>
            </a:r>
          </a:p>
          <a:p>
            <a:pPr algn="ctr"/>
            <a:endParaRPr lang="pt-PT" sz="1000" dirty="0">
              <a:latin typeface="Myriad Pro" pitchFamily="34" charset="0"/>
              <a:cs typeface="Times New Roman" pitchFamily="18" charset="0"/>
            </a:endParaRPr>
          </a:p>
          <a:p>
            <a:pPr algn="ctr"/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Escola Superior de Tecnologia de Tomar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95637" y="3429000"/>
            <a:ext cx="655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Myriad Pro" pitchFamily="34" charset="0"/>
                <a:cs typeface="Times New Roman" pitchFamily="18" charset="0"/>
              </a:rPr>
              <a:t>Turma A – SEALS</a:t>
            </a:r>
          </a:p>
          <a:p>
            <a:pPr algn="ctr"/>
            <a:r>
              <a:rPr lang="pt-PT" sz="2400" b="1" dirty="0">
                <a:latin typeface="Myriad Pro" pitchFamily="34" charset="0"/>
                <a:cs typeface="Times New Roman" pitchFamily="18" charset="0"/>
              </a:rPr>
              <a:t>Turma B – SWAT</a:t>
            </a:r>
          </a:p>
          <a:p>
            <a:pPr algn="ctr"/>
            <a:r>
              <a:rPr lang="pt-PT" sz="2400" b="1" dirty="0">
                <a:latin typeface="Myriad Pro" pitchFamily="34" charset="0"/>
                <a:cs typeface="Times New Roman" pitchFamily="18" charset="0"/>
              </a:rPr>
              <a:t>Turma C – COMANDOS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75656" y="4653136"/>
            <a:ext cx="6192688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Licenciatura em Engenharia Informática</a:t>
            </a:r>
          </a:p>
          <a:p>
            <a:pPr algn="ctr">
              <a:lnSpc>
                <a:spcPct val="150000"/>
              </a:lnSpc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Projeto de Sistemas de Informação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75656" y="573325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Tomar / junho / 2018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39552" y="2733475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>
                <a:latin typeface="Myriad Pro" pitchFamily="34" charset="0"/>
                <a:cs typeface="Times New Roman" pitchFamily="18" charset="0"/>
              </a:rPr>
              <a:t>PROJETO “BRANDI”</a:t>
            </a:r>
            <a:endParaRPr lang="pt-PT" sz="4000" dirty="0">
              <a:latin typeface="Myriad Pro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2"/>
    </mc:Choice>
    <mc:Fallback xmlns="">
      <p:transition spd="slow" advTm="33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457200" y="1542492"/>
            <a:ext cx="8229600" cy="50548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PT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Xxxxx</a:t>
            </a: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1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Objetivos Globais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457200" y="1542492"/>
            <a:ext cx="8229600" cy="47668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PT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Xxxxxxxxx</a:t>
            </a: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8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Objetivos Atingidos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457200" y="1542492"/>
            <a:ext cx="8229600" cy="47668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PT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Xxxxxxxxx</a:t>
            </a: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Tecnologia Utilizada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457200" y="1542492"/>
            <a:ext cx="8229600" cy="47668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PT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Xxxxxxxxx</a:t>
            </a: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4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Método de Trabalho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457200" y="1542492"/>
            <a:ext cx="8229600" cy="47668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PT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Xxxxxxxxx</a:t>
            </a: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0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… [Outros]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457200" y="1542492"/>
            <a:ext cx="8229600" cy="47668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PT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Xxxxxxxxx</a:t>
            </a: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endParaRPr lang="pt-P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7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91581" y="3044280"/>
            <a:ext cx="7560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Segoe UI" panose="020B0502040204020203" pitchFamily="34" charset="0"/>
                <a:cs typeface="Segoe UI" panose="020B0502040204020203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64581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</TotalTime>
  <Words>68</Words>
  <Application>Microsoft Office PowerPoint</Application>
  <PresentationFormat>Apresentação no Ecrã (4:3)</PresentationFormat>
  <Paragraphs>30</Paragraphs>
  <Slides>8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Myriad Pro</vt:lpstr>
      <vt:lpstr>Segoe UI</vt:lpstr>
      <vt:lpstr>Times New Roman</vt:lpstr>
      <vt:lpstr>Tema do Office</vt:lpstr>
      <vt:lpstr>Apresentação do PowerPoint</vt:lpstr>
      <vt:lpstr>Introdução</vt:lpstr>
      <vt:lpstr>Objetivos Globais</vt:lpstr>
      <vt:lpstr>Objetivos Atingidos</vt:lpstr>
      <vt:lpstr>Tecnologia Utilizada</vt:lpstr>
      <vt:lpstr>Método de Trabalho</vt:lpstr>
      <vt:lpstr>… [Outros]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</dc:title>
  <cp:lastModifiedBy>Rodrigo Daniel Nunes Carrao</cp:lastModifiedBy>
  <cp:revision>2324</cp:revision>
  <cp:lastPrinted>2013-12-18T09:29:08Z</cp:lastPrinted>
  <dcterms:created xsi:type="dcterms:W3CDTF">2012-04-30T14:52:22Z</dcterms:created>
  <dcterms:modified xsi:type="dcterms:W3CDTF">2018-06-20T17:37:24Z</dcterms:modified>
</cp:coreProperties>
</file>