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Your Model Refresh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2023-07-06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731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pPr>
              <a:defRPr sz="1200"/>
            </a:pPr>
            <a:r>
              <a:t>The term machine learning was first coined in the 1950s when Artificial Intelligence pioneer Arthur Samuel built the first self-learning system for playing checkers. He noticed that the more the system played, the better it performed.</a:t>
            </a:r>
            <a:br/>
            <a:br/>
            <a:r>
              <a:t>Fueled by advances in statistics and computer science, as well as better datasets and the growth of neural networks, machine learning has truly taken off in recent years.</a:t>
            </a:r>
            <a:br/>
            <a:br/>
            <a:r>
              <a:t>Today, whether you realize it or not, machine learning is everywhere ‒ automated translation, image recognition, voice search technology, self-driving cars, and beyond.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152400">
                <a:tc>
                  <a:txBody>
                    <a:bodyPr>
                      <a:spAutoFit/>
                    </a:bodyPr>
                    <a:lstStyle/>
                    <a:p>
                      <a:r>
                        <a:t>Unnamed: 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ORDERS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LINES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PCS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SKU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CITIES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>
                      <a:spAutoFit/>
                    </a:bodyPr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30.0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>
                      <a:spAutoFit/>
                    </a:bodyPr>
                    <a:lstStyle/>
                    <a:p>
                      <a:r>
                        <a:t>14.5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1062.47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2040.97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2385.6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534.7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211.57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>
                      <a:spAutoFit/>
                    </a:bodyPr>
                    <a:lstStyle/>
                    <a:p>
                      <a:r>
                        <a:t>8.8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414.97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794.7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951.37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111.64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39.51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>
                      <a:spAutoFit/>
                    </a:bodyPr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278.0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550.0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610.0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243.0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123.0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>
                      <a:spAutoFit/>
                    </a:bodyPr>
                    <a:lstStyle/>
                    <a:p>
                      <a:r>
                        <a:t>7.25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790.5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1557.0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1825.0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472.5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189.0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>
                      <a:spAutoFit/>
                    </a:bodyPr>
                    <a:lstStyle/>
                    <a:p>
                      <a:r>
                        <a:t>14.5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1022.0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1966.0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2334.5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540.0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207.5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>
                      <a:spAutoFit/>
                    </a:bodyPr>
                    <a:lstStyle/>
                    <a:p>
                      <a:r>
                        <a:t>21.75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1431.75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2698.5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3126.75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618.75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248.25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>
                      <a:spAutoFit/>
                    </a:bodyPr>
                    <a:lstStyle/>
                    <a:p>
                      <a:r>
                        <a:t>29.0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1921.0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3479.0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4188.0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694.0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r>
                        <a:t>279.0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PDP Plot - ORDERS</a:t>
            </a:r>
          </a:p>
        </p:txBody>
      </p:sp>
      <p:pic>
        <p:nvPicPr>
          <p:cNvPr id="3" name="Picture 2" descr="tmp_p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PDP Plot - LINES</a:t>
            </a:r>
          </a:p>
        </p:txBody>
      </p:sp>
      <p:pic>
        <p:nvPicPr>
          <p:cNvPr id="3" name="Picture 2" descr="tmp_p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PDP Plot - PCS</a:t>
            </a:r>
          </a:p>
        </p:txBody>
      </p:sp>
      <p:pic>
        <p:nvPicPr>
          <p:cNvPr id="3" name="Picture 2" descr="tmp_p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PDP Plot - SKU</a:t>
            </a:r>
          </a:p>
        </p:txBody>
      </p:sp>
      <p:pic>
        <p:nvPicPr>
          <p:cNvPr id="3" name="Picture 2" descr="tmp_p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PDP Plot - CITIES</a:t>
            </a:r>
          </a:p>
        </p:txBody>
      </p:sp>
      <p:pic>
        <p:nvPicPr>
          <p:cNvPr id="3" name="Picture 2" descr="tmp_p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pic>
        <p:nvPicPr>
          <p:cNvPr id="3" name="Picture 2" descr="tmp_p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