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62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356"/>
            <a:ext cx="902897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2025-07-18T22:25:14Z</dcterms:modified>
</cp:coreProperties>
</file>