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2025/7/19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500173"/>
            <a:ext cx="9001156" cy="365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cp:lastModifiedBy>akademeia ipusiron</cp:lastModifiedBy>
  <cp:revision>1</cp:revision>
  <dcterms:modified xsi:type="dcterms:W3CDTF">2025-07-18T15:33:17Z</dcterms:modified>
</cp:coreProperties>
</file>