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26" y="714356"/>
            <a:ext cx="9067336" cy="543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2025-07-18T22:40:56Z</dcterms:modified>
</cp:coreProperties>
</file>