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318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688" y="1943100"/>
            <a:ext cx="52546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2025-07-18T14:06:09Z</dcterms:modified>
</cp:coreProperties>
</file>