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896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4357"/>
            <a:ext cx="6928713" cy="680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2025-07-18T23:01:45Z</dcterms:modified>
</cp:coreProperties>
</file>