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9563" y="71438"/>
            <a:ext cx="5983287" cy="671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cp:lastModifiedBy>akademeia ipusiron</cp:lastModifiedBy>
  <cp:revision>7</cp:revision>
  <dcterms:modified xsi:type="dcterms:W3CDTF">2024-05-05T08:36:26Z</dcterms:modified>
</cp:coreProperties>
</file>