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863" y="1947863"/>
            <a:ext cx="2960687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2024-04-13T19:22:34Z</dcterms:created>
  <dcterms:modified xsi:type="dcterms:W3CDTF">2024-04-13T19:23:03Z</dcterms:modified>
</cp:coreProperties>
</file>