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2150" y="950913"/>
            <a:ext cx="5218113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2</cp:revision>
  <dcterms:created xsi:type="dcterms:W3CDTF">2024-04-18T16:48:36Z</dcterms:created>
  <dcterms:modified xsi:type="dcterms:W3CDTF">2024-04-20T02:42:42Z</dcterms:modified>
</cp:coreProperties>
</file>