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2824163"/>
            <a:ext cx="9037637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2024-04-15T17:22:12Z</dcterms:modified>
</cp:coreProperties>
</file>