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624" y="-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 smtClean="0"/>
              <a:t>マスタ サブタイトルの書式設定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8" name="フッター プレースホル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日付プレースホル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4" name="フッター プレースホル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3" name="フッター プレースホル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kumimoji="1" lang="ja-JP" altLang="en-US" smtClean="0"/>
              <a:t>マスタ テキストの書式設定</a:t>
            </a:r>
          </a:p>
        </p:txBody>
      </p:sp>
      <p:sp>
        <p:nvSpPr>
          <p:cNvPr id="5" name="日付プレースホル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6" name="フッター プレースホル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 タイトルの書式設定</a:t>
            </a:r>
            <a:endParaRPr kumimoji="1"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0ED720-0104-4369-84BC-D37694168613}" type="datetimeFigureOut">
              <a:rPr kumimoji="1" lang="ja-JP" altLang="en-US" smtClean="0"/>
              <a:pPr/>
              <a:t>2024/4/15</a:t>
            </a:fld>
            <a:endParaRPr kumimoji="1"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8002D-B5B0-4BAC-B1F6-782DDCCE6D9C}" type="slidenum">
              <a:rPr kumimoji="1" lang="ja-JP" altLang="en-US" smtClean="0"/>
              <a:pPr/>
              <a:t>&lt;#&gt;</a:t>
            </a:fld>
            <a:endParaRPr kumimoji="1" lang="ja-JP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032000" y="2193925"/>
            <a:ext cx="5078413" cy="2468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PresentationFormat>画面に合わせる 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2" baseType="lpstr">
      <vt:lpstr>Office テーマ</vt:lpstr>
      <vt:lpstr>スライド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スライド 1</dc:title>
  <dc:creator>akademeia ipusiron</dc:creator>
  <cp:lastModifiedBy>akademeia ipusiron</cp:lastModifiedBy>
  <cp:revision>1</cp:revision>
  <dcterms:created xsi:type="dcterms:W3CDTF">2024-04-15T05:53:26Z</dcterms:created>
  <dcterms:modified xsi:type="dcterms:W3CDTF">2024-04-15T05:54:01Z</dcterms:modified>
</cp:coreProperties>
</file>